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357" r:id="rId6"/>
    <p:sldId id="3480" r:id="rId7"/>
    <p:sldId id="3327" r:id="rId8"/>
    <p:sldId id="2147471770" r:id="rId9"/>
    <p:sldId id="2147471760" r:id="rId10"/>
    <p:sldId id="3483" r:id="rId11"/>
    <p:sldId id="3471" r:id="rId12"/>
    <p:sldId id="3472" r:id="rId13"/>
    <p:sldId id="2147375325" r:id="rId14"/>
    <p:sldId id="2147471748"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1EC2C8-B6F7-C603-EB01-0613190D4256}" name="Asisipho Mandaza" initials="AM" userId="S::Asisiphom@ggda.co.za::d7d3f68e-dab2-4370-a4a9-0bbfe45edc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3C4A"/>
    <a:srgbClr val="EBAC05"/>
    <a:srgbClr val="345DAF"/>
    <a:srgbClr val="B8BF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FDD20-5157-4963-9E9F-C80131BA8B6B}" v="1" dt="2025-11-19T07:47:29.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6327"/>
  </p:normalViewPr>
  <p:slideViewPr>
    <p:cSldViewPr snapToGrid="0">
      <p:cViewPr varScale="1">
        <p:scale>
          <a:sx n="63" d="100"/>
          <a:sy n="63" d="100"/>
        </p:scale>
        <p:origin x="6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3C49F-97C0-450C-94C8-22DAFA40FFD7}"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24723-B112-4FA2-A685-24084AF01D2B}" type="slidenum">
              <a:rPr lang="en-US" smtClean="0"/>
              <a:t>‹#›</a:t>
            </a:fld>
            <a:endParaRPr lang="en-US"/>
          </a:p>
        </p:txBody>
      </p:sp>
    </p:spTree>
    <p:extLst>
      <p:ext uri="{BB962C8B-B14F-4D97-AF65-F5344CB8AC3E}">
        <p14:creationId xmlns:p14="http://schemas.microsoft.com/office/powerpoint/2010/main" val="269563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4A3BAD0-FF05-4799-BE7E-25EB08CF6F85}" type="slidenum">
              <a:rPr lang="en-US" smtClean="0"/>
              <a:t>10</a:t>
            </a:fld>
            <a:endParaRPr lang="en-US"/>
          </a:p>
        </p:txBody>
      </p:sp>
    </p:spTree>
    <p:extLst>
      <p:ext uri="{BB962C8B-B14F-4D97-AF65-F5344CB8AC3E}">
        <p14:creationId xmlns:p14="http://schemas.microsoft.com/office/powerpoint/2010/main" val="4234511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9F86-BA4D-5C1C-A453-F1A375AF1E47}"/>
              </a:ext>
            </a:extLst>
          </p:cNvPr>
          <p:cNvSpPr>
            <a:spLocks noGrp="1"/>
          </p:cNvSpPr>
          <p:nvPr>
            <p:ph type="ctrTitle"/>
          </p:nvPr>
        </p:nvSpPr>
        <p:spPr>
          <a:xfrm>
            <a:off x="0" y="2329841"/>
            <a:ext cx="12192000" cy="1180122"/>
          </a:xfrm>
        </p:spPr>
        <p:txBody>
          <a:bodyPr anchor="ctr"/>
          <a:lstStyle>
            <a:lvl1pPr algn="ctr">
              <a:defRPr sz="6000">
                <a:solidFill>
                  <a:schemeClr val="bg1"/>
                </a:solidFill>
                <a:effectLst>
                  <a:outerShdw blurRad="38100" dist="38100" dir="2700000" algn="tl">
                    <a:srgbClr val="000000">
                      <a:alpha val="43137"/>
                    </a:srgbClr>
                  </a:outerShdw>
                </a:effectLst>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07DD304-2FBD-DC68-D2C6-807E69AF6723}"/>
              </a:ext>
            </a:extLst>
          </p:cNvPr>
          <p:cNvSpPr>
            <a:spLocks noGrp="1"/>
          </p:cNvSpPr>
          <p:nvPr>
            <p:ph type="subTitle" idx="1"/>
          </p:nvPr>
        </p:nvSpPr>
        <p:spPr>
          <a:xfrm>
            <a:off x="0" y="5235825"/>
            <a:ext cx="12192000" cy="544077"/>
          </a:xfrm>
        </p:spPr>
        <p:txBody>
          <a:bodyPr/>
          <a:lstStyle>
            <a:lvl1pPr marL="0" indent="0" algn="ctr">
              <a:buNone/>
              <a:defRPr sz="2400">
                <a:solidFill>
                  <a:srgbClr val="BE3C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60D0D3F2-87DE-9B58-6F85-56D5A3A70325}"/>
              </a:ext>
            </a:extLst>
          </p:cNvPr>
          <p:cNvSpPr>
            <a:spLocks noGrp="1"/>
          </p:cNvSpPr>
          <p:nvPr>
            <p:ph type="dt" sz="half" idx="2"/>
          </p:nvPr>
        </p:nvSpPr>
        <p:spPr>
          <a:xfrm>
            <a:off x="0" y="6657909"/>
            <a:ext cx="2743200" cy="200091"/>
          </a:xfrm>
          <a:prstGeom prst="rect">
            <a:avLst/>
          </a:prstGeom>
        </p:spPr>
        <p:txBody>
          <a:bodyPr vert="horz" lIns="91440" tIns="45720" rIns="91440" bIns="45720" rtlCol="0" anchor="ctr"/>
          <a:lstStyle>
            <a:lvl1pPr algn="ctr">
              <a:defRPr sz="1050" b="0" i="0">
                <a:solidFill>
                  <a:schemeClr val="bg1"/>
                </a:solidFill>
                <a:latin typeface="Arial" panose="020B0604020202020204" pitchFamily="34" charset="0"/>
                <a:cs typeface="Arial" panose="020B0604020202020204" pitchFamily="34" charset="0"/>
              </a:defRPr>
            </a:lvl1pPr>
          </a:lstStyle>
          <a:p>
            <a:fld id="{7DBEFDEA-D4B9-0744-BD4D-0A89D6CB39DF}" type="datetimeFigureOut">
              <a:rPr lang="en-US" smtClean="0"/>
              <a:pPr/>
              <a:t>11/25/2025</a:t>
            </a:fld>
            <a:endParaRPr lang="en-US" dirty="0"/>
          </a:p>
        </p:txBody>
      </p:sp>
      <p:sp>
        <p:nvSpPr>
          <p:cNvPr id="9" name="Footer Placeholder 4">
            <a:extLst>
              <a:ext uri="{FF2B5EF4-FFF2-40B4-BE49-F238E27FC236}">
                <a16:creationId xmlns:a16="http://schemas.microsoft.com/office/drawing/2014/main" id="{100860CA-AE61-FEFF-F457-27D62815A433}"/>
              </a:ext>
            </a:extLst>
          </p:cNvPr>
          <p:cNvSpPr>
            <a:spLocks noGrp="1"/>
          </p:cNvSpPr>
          <p:nvPr>
            <p:ph type="ftr" sz="quarter" idx="3"/>
          </p:nvPr>
        </p:nvSpPr>
        <p:spPr>
          <a:xfrm>
            <a:off x="3124200" y="6675437"/>
            <a:ext cx="2838189" cy="182563"/>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412A83C7-2855-3730-2230-732B798D6B74}"/>
              </a:ext>
            </a:extLst>
          </p:cNvPr>
          <p:cNvSpPr>
            <a:spLocks noGrp="1"/>
          </p:cNvSpPr>
          <p:nvPr>
            <p:ph type="sldNum" sz="quarter" idx="4"/>
          </p:nvPr>
        </p:nvSpPr>
        <p:spPr>
          <a:xfrm>
            <a:off x="9574060" y="6666672"/>
            <a:ext cx="2617940" cy="200091"/>
          </a:xfrm>
          <a:prstGeom prst="rect">
            <a:avLst/>
          </a:prstGeom>
        </p:spPr>
        <p:txBody>
          <a:bodyPr vert="horz" lIns="91440" tIns="45720" rIns="91440" bIns="45720" rtlCol="0" anchor="ctr"/>
          <a:lstStyle>
            <a:lvl1pPr algn="ctr">
              <a:defRPr sz="1050" b="0" i="0">
                <a:solidFill>
                  <a:schemeClr val="bg1"/>
                </a:solidFill>
                <a:latin typeface="Arial" panose="020B0604020202020204" pitchFamily="34" charset="0"/>
                <a:cs typeface="Arial" panose="020B0604020202020204" pitchFamily="34" charset="0"/>
              </a:defRPr>
            </a:lvl1pPr>
          </a:lstStyle>
          <a:p>
            <a:fld id="{09FA6C98-AB9E-F140-A402-AA4F67E7B4D0}" type="slidenum">
              <a:rPr lang="en-US" smtClean="0"/>
              <a:pPr/>
              <a:t>‹#›</a:t>
            </a:fld>
            <a:endParaRPr lang="en-US" dirty="0"/>
          </a:p>
        </p:txBody>
      </p:sp>
    </p:spTree>
    <p:extLst>
      <p:ext uri="{BB962C8B-B14F-4D97-AF65-F5344CB8AC3E}">
        <p14:creationId xmlns:p14="http://schemas.microsoft.com/office/powerpoint/2010/main" val="4275194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5DA3E2-4BEC-B678-D485-59E9B5BC528A}"/>
              </a:ext>
            </a:extLst>
          </p:cNvPr>
          <p:cNvSpPr>
            <a:spLocks noGrp="1"/>
          </p:cNvSpPr>
          <p:nvPr>
            <p:ph type="dt" sz="half" idx="10"/>
          </p:nvPr>
        </p:nvSpPr>
        <p:spPr/>
        <p:txBody>
          <a:bodyPr/>
          <a:lstStyle/>
          <a:p>
            <a:fld id="{7DBEFDEA-D4B9-0744-BD4D-0A89D6CB39DF}" type="datetimeFigureOut">
              <a:rPr lang="en-US" smtClean="0"/>
              <a:t>11/25/2025</a:t>
            </a:fld>
            <a:endParaRPr lang="en-US" dirty="0"/>
          </a:p>
        </p:txBody>
      </p:sp>
      <p:sp>
        <p:nvSpPr>
          <p:cNvPr id="3" name="Footer Placeholder 2">
            <a:extLst>
              <a:ext uri="{FF2B5EF4-FFF2-40B4-BE49-F238E27FC236}">
                <a16:creationId xmlns:a16="http://schemas.microsoft.com/office/drawing/2014/main" id="{56244BED-B317-6B0E-5C4D-D81C066BEB7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D7C8D9-658D-175D-C6D5-AFEBBACCC957}"/>
              </a:ext>
            </a:extLst>
          </p:cNvPr>
          <p:cNvSpPr>
            <a:spLocks noGrp="1"/>
          </p:cNvSpPr>
          <p:nvPr>
            <p:ph type="sldNum" sz="quarter" idx="12"/>
          </p:nvPr>
        </p:nvSpPr>
        <p:spPr/>
        <p:txBody>
          <a:bodyPr/>
          <a:lstStyle/>
          <a:p>
            <a:fld id="{09FA6C98-AB9E-F140-A402-AA4F67E7B4D0}" type="slidenum">
              <a:rPr lang="en-US" smtClean="0"/>
              <a:t>‹#›</a:t>
            </a:fld>
            <a:endParaRPr lang="en-US" dirty="0"/>
          </a:p>
        </p:txBody>
      </p:sp>
    </p:spTree>
    <p:extLst>
      <p:ext uri="{BB962C8B-B14F-4D97-AF65-F5344CB8AC3E}">
        <p14:creationId xmlns:p14="http://schemas.microsoft.com/office/powerpoint/2010/main" val="236166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5DA3E2-4BEC-B678-D485-59E9B5BC528A}"/>
              </a:ext>
            </a:extLst>
          </p:cNvPr>
          <p:cNvSpPr>
            <a:spLocks noGrp="1"/>
          </p:cNvSpPr>
          <p:nvPr>
            <p:ph type="dt" sz="half" idx="10"/>
          </p:nvPr>
        </p:nvSpPr>
        <p:spPr/>
        <p:txBody>
          <a:bodyPr/>
          <a:lstStyle/>
          <a:p>
            <a:fld id="{7DBEFDEA-D4B9-0744-BD4D-0A89D6CB39DF}" type="datetimeFigureOut">
              <a:rPr lang="en-US" smtClean="0"/>
              <a:t>11/25/2025</a:t>
            </a:fld>
            <a:endParaRPr lang="en-US" dirty="0"/>
          </a:p>
        </p:txBody>
      </p:sp>
      <p:sp>
        <p:nvSpPr>
          <p:cNvPr id="3" name="Footer Placeholder 2">
            <a:extLst>
              <a:ext uri="{FF2B5EF4-FFF2-40B4-BE49-F238E27FC236}">
                <a16:creationId xmlns:a16="http://schemas.microsoft.com/office/drawing/2014/main" id="{56244BED-B317-6B0E-5C4D-D81C066BEB7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D7C8D9-658D-175D-C6D5-AFEBBACCC957}"/>
              </a:ext>
            </a:extLst>
          </p:cNvPr>
          <p:cNvSpPr>
            <a:spLocks noGrp="1"/>
          </p:cNvSpPr>
          <p:nvPr>
            <p:ph type="sldNum" sz="quarter" idx="12"/>
          </p:nvPr>
        </p:nvSpPr>
        <p:spPr/>
        <p:txBody>
          <a:bodyPr/>
          <a:lstStyle/>
          <a:p>
            <a:fld id="{09FA6C98-AB9E-F140-A402-AA4F67E7B4D0}" type="slidenum">
              <a:rPr lang="en-US" smtClean="0"/>
              <a:t>‹#›</a:t>
            </a:fld>
            <a:endParaRPr lang="en-US" dirty="0"/>
          </a:p>
        </p:txBody>
      </p:sp>
    </p:spTree>
    <p:extLst>
      <p:ext uri="{BB962C8B-B14F-4D97-AF65-F5344CB8AC3E}">
        <p14:creationId xmlns:p14="http://schemas.microsoft.com/office/powerpoint/2010/main" val="2831111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22C5-A27A-E807-E63D-89664937102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FC835E5-85CD-5AB0-D93C-E79B20456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44E8024-6A89-ADD5-314B-EBA8D24E2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7B9ACC-F7B7-34CD-8C60-009CE669AD31}"/>
              </a:ext>
            </a:extLst>
          </p:cNvPr>
          <p:cNvSpPr>
            <a:spLocks noGrp="1"/>
          </p:cNvSpPr>
          <p:nvPr>
            <p:ph type="dt" sz="half" idx="10"/>
          </p:nvPr>
        </p:nvSpPr>
        <p:spPr/>
        <p:txBody>
          <a:bodyPr/>
          <a:lstStyle/>
          <a:p>
            <a:fld id="{7DBEFDEA-D4B9-0744-BD4D-0A89D6CB39DF}" type="datetimeFigureOut">
              <a:rPr lang="en-US" smtClean="0"/>
              <a:t>11/25/2025</a:t>
            </a:fld>
            <a:endParaRPr lang="en-US" dirty="0"/>
          </a:p>
        </p:txBody>
      </p:sp>
      <p:sp>
        <p:nvSpPr>
          <p:cNvPr id="6" name="Footer Placeholder 5">
            <a:extLst>
              <a:ext uri="{FF2B5EF4-FFF2-40B4-BE49-F238E27FC236}">
                <a16:creationId xmlns:a16="http://schemas.microsoft.com/office/drawing/2014/main" id="{CAEA6F5A-C30D-DF3F-A4F7-0A862BDC67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60238F-4296-0663-78FE-EAF4596564AC}"/>
              </a:ext>
            </a:extLst>
          </p:cNvPr>
          <p:cNvSpPr>
            <a:spLocks noGrp="1"/>
          </p:cNvSpPr>
          <p:nvPr>
            <p:ph type="sldNum" sz="quarter" idx="12"/>
          </p:nvPr>
        </p:nvSpPr>
        <p:spPr/>
        <p:txBody>
          <a:bodyPr/>
          <a:lstStyle/>
          <a:p>
            <a:fld id="{09FA6C98-AB9E-F140-A402-AA4F67E7B4D0}" type="slidenum">
              <a:rPr lang="en-US" smtClean="0"/>
              <a:t>‹#›</a:t>
            </a:fld>
            <a:endParaRPr lang="en-US" dirty="0"/>
          </a:p>
        </p:txBody>
      </p:sp>
    </p:spTree>
    <p:extLst>
      <p:ext uri="{BB962C8B-B14F-4D97-AF65-F5344CB8AC3E}">
        <p14:creationId xmlns:p14="http://schemas.microsoft.com/office/powerpoint/2010/main" val="865206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EC89-95DD-531D-8474-E667A7C598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CA5C573-4C6E-25FF-08F8-652055EF9B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987EEF4-B3AB-76AF-659B-DC4AC8DF8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55F6C7-6F9B-38C0-C337-8032DFC2747F}"/>
              </a:ext>
            </a:extLst>
          </p:cNvPr>
          <p:cNvSpPr>
            <a:spLocks noGrp="1"/>
          </p:cNvSpPr>
          <p:nvPr>
            <p:ph type="dt" sz="half" idx="10"/>
          </p:nvPr>
        </p:nvSpPr>
        <p:spPr/>
        <p:txBody>
          <a:bodyPr/>
          <a:lstStyle/>
          <a:p>
            <a:fld id="{7DBEFDEA-D4B9-0744-BD4D-0A89D6CB39DF}" type="datetimeFigureOut">
              <a:rPr lang="en-US" smtClean="0"/>
              <a:t>11/25/2025</a:t>
            </a:fld>
            <a:endParaRPr lang="en-US" dirty="0"/>
          </a:p>
        </p:txBody>
      </p:sp>
      <p:sp>
        <p:nvSpPr>
          <p:cNvPr id="6" name="Footer Placeholder 5">
            <a:extLst>
              <a:ext uri="{FF2B5EF4-FFF2-40B4-BE49-F238E27FC236}">
                <a16:creationId xmlns:a16="http://schemas.microsoft.com/office/drawing/2014/main" id="{45C42037-3A16-0E01-F4CE-40D7A79152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59DE47-C998-167D-D411-5735C0AEA71D}"/>
              </a:ext>
            </a:extLst>
          </p:cNvPr>
          <p:cNvSpPr>
            <a:spLocks noGrp="1"/>
          </p:cNvSpPr>
          <p:nvPr>
            <p:ph type="sldNum" sz="quarter" idx="12"/>
          </p:nvPr>
        </p:nvSpPr>
        <p:spPr/>
        <p:txBody>
          <a:bodyPr/>
          <a:lstStyle/>
          <a:p>
            <a:fld id="{09FA6C98-AB9E-F140-A402-AA4F67E7B4D0}" type="slidenum">
              <a:rPr lang="en-US" smtClean="0"/>
              <a:t>‹#›</a:t>
            </a:fld>
            <a:endParaRPr lang="en-US" dirty="0"/>
          </a:p>
        </p:txBody>
      </p:sp>
    </p:spTree>
    <p:extLst>
      <p:ext uri="{BB962C8B-B14F-4D97-AF65-F5344CB8AC3E}">
        <p14:creationId xmlns:p14="http://schemas.microsoft.com/office/powerpoint/2010/main" val="1222127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03272-3432-C4D1-C9FC-94F6BF2312F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079277-B401-6DBE-CB3B-454C658754E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07C839-CE05-BB9E-7F3A-9072D367C3F5}"/>
              </a:ext>
            </a:extLst>
          </p:cNvPr>
          <p:cNvSpPr>
            <a:spLocks noGrp="1"/>
          </p:cNvSpPr>
          <p:nvPr>
            <p:ph type="dt" sz="half" idx="10"/>
          </p:nvPr>
        </p:nvSpPr>
        <p:spPr/>
        <p:txBody>
          <a:bodyPr/>
          <a:lstStyle/>
          <a:p>
            <a:fld id="{7DBEFDEA-D4B9-0744-BD4D-0A89D6CB39DF}" type="datetimeFigureOut">
              <a:rPr lang="en-US" smtClean="0"/>
              <a:t>11/25/2025</a:t>
            </a:fld>
            <a:endParaRPr lang="en-US" dirty="0"/>
          </a:p>
        </p:txBody>
      </p:sp>
      <p:sp>
        <p:nvSpPr>
          <p:cNvPr id="5" name="Footer Placeholder 4">
            <a:extLst>
              <a:ext uri="{FF2B5EF4-FFF2-40B4-BE49-F238E27FC236}">
                <a16:creationId xmlns:a16="http://schemas.microsoft.com/office/drawing/2014/main" id="{027A7FCA-5935-2593-1E3F-120C9A3924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33212C-66F9-BCBF-84FC-12A63E2510CF}"/>
              </a:ext>
            </a:extLst>
          </p:cNvPr>
          <p:cNvSpPr>
            <a:spLocks noGrp="1"/>
          </p:cNvSpPr>
          <p:nvPr>
            <p:ph type="sldNum" sz="quarter" idx="12"/>
          </p:nvPr>
        </p:nvSpPr>
        <p:spPr/>
        <p:txBody>
          <a:bodyPr/>
          <a:lstStyle/>
          <a:p>
            <a:fld id="{09FA6C98-AB9E-F140-A402-AA4F67E7B4D0}" type="slidenum">
              <a:rPr lang="en-US" smtClean="0"/>
              <a:t>‹#›</a:t>
            </a:fld>
            <a:endParaRPr lang="en-US" dirty="0"/>
          </a:p>
        </p:txBody>
      </p:sp>
    </p:spTree>
    <p:extLst>
      <p:ext uri="{BB962C8B-B14F-4D97-AF65-F5344CB8AC3E}">
        <p14:creationId xmlns:p14="http://schemas.microsoft.com/office/powerpoint/2010/main" val="173346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9B3871-E619-7579-0FC0-18820DFC2FCD}"/>
              </a:ext>
            </a:extLst>
          </p:cNvPr>
          <p:cNvSpPr>
            <a:spLocks noGrp="1"/>
          </p:cNvSpPr>
          <p:nvPr>
            <p:ph type="title" orient="vert"/>
          </p:nvPr>
        </p:nvSpPr>
        <p:spPr>
          <a:xfrm>
            <a:off x="8724900" y="609599"/>
            <a:ext cx="2628900" cy="5567364"/>
          </a:xfrm>
        </p:spPr>
        <p:txBody>
          <a:bodyPr vert="eaVert"/>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6A540150-21F0-5BE0-239D-9EDA2E846EA3}"/>
              </a:ext>
            </a:extLst>
          </p:cNvPr>
          <p:cNvSpPr>
            <a:spLocks noGrp="1"/>
          </p:cNvSpPr>
          <p:nvPr>
            <p:ph type="body" orient="vert" idx="1"/>
          </p:nvPr>
        </p:nvSpPr>
        <p:spPr>
          <a:xfrm>
            <a:off x="838200" y="609599"/>
            <a:ext cx="7734300" cy="5567363"/>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57D9E58-7DD1-F427-AC87-4BC3A65B0907}"/>
              </a:ext>
            </a:extLst>
          </p:cNvPr>
          <p:cNvSpPr>
            <a:spLocks noGrp="1"/>
          </p:cNvSpPr>
          <p:nvPr>
            <p:ph type="dt" sz="half" idx="10"/>
          </p:nvPr>
        </p:nvSpPr>
        <p:spPr/>
        <p:txBody>
          <a:bodyPr/>
          <a:lstStyle/>
          <a:p>
            <a:fld id="{7DBEFDEA-D4B9-0744-BD4D-0A89D6CB39DF}" type="datetimeFigureOut">
              <a:rPr lang="en-US" smtClean="0"/>
              <a:t>11/25/2025</a:t>
            </a:fld>
            <a:endParaRPr lang="en-US" dirty="0"/>
          </a:p>
        </p:txBody>
      </p:sp>
      <p:sp>
        <p:nvSpPr>
          <p:cNvPr id="5" name="Footer Placeholder 4">
            <a:extLst>
              <a:ext uri="{FF2B5EF4-FFF2-40B4-BE49-F238E27FC236}">
                <a16:creationId xmlns:a16="http://schemas.microsoft.com/office/drawing/2014/main" id="{2066C4C9-218F-38A7-0674-6735BCB48A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F3A372-FF4E-3143-BBDF-90729FB2AE53}"/>
              </a:ext>
            </a:extLst>
          </p:cNvPr>
          <p:cNvSpPr>
            <a:spLocks noGrp="1"/>
          </p:cNvSpPr>
          <p:nvPr>
            <p:ph type="sldNum" sz="quarter" idx="12"/>
          </p:nvPr>
        </p:nvSpPr>
        <p:spPr/>
        <p:txBody>
          <a:bodyPr/>
          <a:lstStyle/>
          <a:p>
            <a:fld id="{09FA6C98-AB9E-F140-A402-AA4F67E7B4D0}" type="slidenum">
              <a:rPr lang="en-US" smtClean="0"/>
              <a:t>‹#›</a:t>
            </a:fld>
            <a:endParaRPr lang="en-US" dirty="0"/>
          </a:p>
        </p:txBody>
      </p:sp>
    </p:spTree>
    <p:extLst>
      <p:ext uri="{BB962C8B-B14F-4D97-AF65-F5344CB8AC3E}">
        <p14:creationId xmlns:p14="http://schemas.microsoft.com/office/powerpoint/2010/main" val="87869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9"/>
          <p:cNvSpPr>
            <a:spLocks noGrp="1"/>
          </p:cNvSpPr>
          <p:nvPr>
            <p:ph type="body" sz="quarter" idx="14"/>
          </p:nvPr>
        </p:nvSpPr>
        <p:spPr>
          <a:xfrm>
            <a:off x="612044" y="230328"/>
            <a:ext cx="3507487" cy="332536"/>
          </a:xfrm>
        </p:spPr>
        <p:txBody>
          <a:bodyPr anchor="ctr">
            <a:normAutofit/>
          </a:bodyPr>
          <a:lstStyle>
            <a:lvl1pPr>
              <a:defRPr sz="952" b="1">
                <a:solidFill>
                  <a:srgbClr val="7F7F7F"/>
                </a:solidFill>
              </a:defRPr>
            </a:lvl1pPr>
          </a:lstStyle>
          <a:p>
            <a:pPr lvl="0"/>
            <a:r>
              <a:rPr lang="en-US"/>
              <a:t>Click to edit Master text styles</a:t>
            </a:r>
          </a:p>
        </p:txBody>
      </p:sp>
      <p:sp>
        <p:nvSpPr>
          <p:cNvPr id="9" name="Text Placeholder 9"/>
          <p:cNvSpPr>
            <a:spLocks noGrp="1"/>
          </p:cNvSpPr>
          <p:nvPr>
            <p:ph type="body" sz="quarter" idx="15"/>
          </p:nvPr>
        </p:nvSpPr>
        <p:spPr>
          <a:xfrm>
            <a:off x="612044" y="681370"/>
            <a:ext cx="3507487" cy="332536"/>
          </a:xfrm>
        </p:spPr>
        <p:txBody>
          <a:bodyPr anchor="ctr">
            <a:normAutofit/>
          </a:bodyPr>
          <a:lstStyle>
            <a:lvl1pPr>
              <a:defRPr sz="952" b="0">
                <a:solidFill>
                  <a:schemeClr val="bg1"/>
                </a:solidFill>
              </a:defRPr>
            </a:lvl1pPr>
          </a:lstStyle>
          <a:p>
            <a:pPr lvl="0"/>
            <a:r>
              <a:rPr lang="en-US"/>
              <a:t>Click to edit Master text styles</a:t>
            </a:r>
          </a:p>
        </p:txBody>
      </p:sp>
      <p:sp>
        <p:nvSpPr>
          <p:cNvPr id="6" name="Slide Number Placeholder 8">
            <a:extLst>
              <a:ext uri="{FF2B5EF4-FFF2-40B4-BE49-F238E27FC236}">
                <a16:creationId xmlns:a16="http://schemas.microsoft.com/office/drawing/2014/main" id="{8DD5BF47-A1A0-4711-8425-B3913ACE5876}"/>
              </a:ext>
            </a:extLst>
          </p:cNvPr>
          <p:cNvSpPr>
            <a:spLocks noGrp="1"/>
          </p:cNvSpPr>
          <p:nvPr>
            <p:ph type="sldNum" sz="quarter" idx="16"/>
          </p:nvPr>
        </p:nvSpPr>
        <p:spPr/>
        <p:txBody>
          <a:bodyPr/>
          <a:lstStyle>
            <a:lvl1pPr>
              <a:defRPr/>
            </a:lvl1pPr>
          </a:lstStyle>
          <a:p>
            <a:pPr>
              <a:defRPr/>
            </a:pPr>
            <a:fld id="{7562D827-76E0-4230-A6A7-2780EC9B2E2B}" type="slidenum">
              <a:rPr lang="en-US" altLang="en-US"/>
              <a:pPr>
                <a:defRPr/>
              </a:pPr>
              <a:t>‹#›</a:t>
            </a:fld>
            <a:endParaRPr lang="en-US" altLang="en-US" dirty="0"/>
          </a:p>
        </p:txBody>
      </p:sp>
    </p:spTree>
    <p:extLst>
      <p:ext uri="{BB962C8B-B14F-4D97-AF65-F5344CB8AC3E}">
        <p14:creationId xmlns:p14="http://schemas.microsoft.com/office/powerpoint/2010/main" val="191086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75D9EA-DF81-31E6-22B0-9C5270A9AB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19" y="20782"/>
            <a:ext cx="12155054" cy="6837217"/>
          </a:xfrm>
          <a:prstGeom prst="rect">
            <a:avLst/>
          </a:prstGeom>
        </p:spPr>
      </p:pic>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118260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pic>
        <p:nvPicPr>
          <p:cNvPr id="11" name="slide-EIC-pages.jpg" descr="slide-EIC-pages.jpg"/>
          <p:cNvPicPr>
            <a:picLocks noChangeAspect="1"/>
          </p:cNvPicPr>
          <p:nvPr/>
        </p:nvPicPr>
        <p:blipFill>
          <a:blip r:embed="rId2"/>
          <a:stretch>
            <a:fillRect/>
          </a:stretch>
        </p:blipFill>
        <p:spPr>
          <a:xfrm>
            <a:off x="0" y="856901"/>
            <a:ext cx="12192000" cy="6858000"/>
          </a:xfrm>
          <a:prstGeom prst="rect">
            <a:avLst/>
          </a:prstGeom>
          <a:ln w="12700">
            <a:miter lim="400000"/>
          </a:ln>
        </p:spPr>
      </p:pic>
      <p:grpSp>
        <p:nvGrpSpPr>
          <p:cNvPr id="2" name="Group 1"/>
          <p:cNvGrpSpPr/>
          <p:nvPr userDrawn="1"/>
        </p:nvGrpSpPr>
        <p:grpSpPr>
          <a:xfrm>
            <a:off x="-2170" y="5867400"/>
            <a:ext cx="12196343" cy="1044178"/>
            <a:chOff x="-2171" y="5867400"/>
            <a:chExt cx="12196343" cy="1044178"/>
          </a:xfrm>
        </p:grpSpPr>
        <p:sp>
          <p:nvSpPr>
            <p:cNvPr id="12" name="Rectangle 22"/>
            <p:cNvSpPr/>
            <p:nvPr/>
          </p:nvSpPr>
          <p:spPr>
            <a:xfrm>
              <a:off x="-2171" y="6761383"/>
              <a:ext cx="2722399" cy="150195"/>
            </a:xfrm>
            <a:prstGeom prst="rect">
              <a:avLst/>
            </a:prstGeom>
            <a:solidFill>
              <a:srgbClr val="CE4753"/>
            </a:solidFill>
            <a:ln w="12700">
              <a:miter lim="400000"/>
            </a:ln>
          </p:spPr>
          <p:txBody>
            <a:bodyPr lIns="32146" rIns="32146" anchor="ctr"/>
            <a:lstStyle/>
            <a:p>
              <a:pPr hangingPunct="0">
                <a:defRPr sz="1800">
                  <a:solidFill>
                    <a:srgbClr val="FFFFFF"/>
                  </a:solidFill>
                  <a:latin typeface="Arial Narrow"/>
                  <a:ea typeface="Arial Narrow"/>
                  <a:cs typeface="Arial Narrow"/>
                  <a:sym typeface="Arial Narrow"/>
                </a:defRPr>
              </a:pPr>
              <a:endParaRPr sz="1266" kern="0" dirty="0">
                <a:solidFill>
                  <a:srgbClr val="FFFFFF"/>
                </a:solidFill>
                <a:latin typeface="Arial Narrow"/>
                <a:ea typeface="Arial Narrow"/>
                <a:cs typeface="Arial Narrow"/>
                <a:sym typeface="Arial Narrow"/>
              </a:endParaRPr>
            </a:p>
          </p:txBody>
        </p:sp>
        <p:sp>
          <p:nvSpPr>
            <p:cNvPr id="13" name="Rectangle 23"/>
            <p:cNvSpPr/>
            <p:nvPr/>
          </p:nvSpPr>
          <p:spPr>
            <a:xfrm>
              <a:off x="3155810" y="6761383"/>
              <a:ext cx="2722399" cy="150195"/>
            </a:xfrm>
            <a:prstGeom prst="rect">
              <a:avLst/>
            </a:prstGeom>
            <a:solidFill>
              <a:srgbClr val="EEB111"/>
            </a:solidFill>
            <a:ln w="12700">
              <a:miter lim="400000"/>
            </a:ln>
          </p:spPr>
          <p:txBody>
            <a:bodyPr lIns="32146" rIns="32146" anchor="ctr"/>
            <a:lstStyle/>
            <a:p>
              <a:pPr hangingPunct="0">
                <a:defRPr sz="1800">
                  <a:solidFill>
                    <a:srgbClr val="FFFFFF"/>
                  </a:solidFill>
                  <a:latin typeface="Arial Narrow"/>
                  <a:ea typeface="Arial Narrow"/>
                  <a:cs typeface="Arial Narrow"/>
                  <a:sym typeface="Arial Narrow"/>
                </a:defRPr>
              </a:pPr>
              <a:endParaRPr sz="1266" kern="0" dirty="0">
                <a:solidFill>
                  <a:srgbClr val="FFFFFF"/>
                </a:solidFill>
                <a:latin typeface="Arial Narrow"/>
                <a:ea typeface="Arial Narrow"/>
                <a:cs typeface="Arial Narrow"/>
                <a:sym typeface="Arial Narrow"/>
              </a:endParaRPr>
            </a:p>
          </p:txBody>
        </p:sp>
        <p:sp>
          <p:nvSpPr>
            <p:cNvPr id="14" name="Rectangle 24"/>
            <p:cNvSpPr/>
            <p:nvPr/>
          </p:nvSpPr>
          <p:spPr>
            <a:xfrm>
              <a:off x="6313792" y="6761383"/>
              <a:ext cx="2722398" cy="150195"/>
            </a:xfrm>
            <a:prstGeom prst="rect">
              <a:avLst/>
            </a:prstGeom>
            <a:solidFill>
              <a:srgbClr val="3B73B9"/>
            </a:solidFill>
            <a:ln w="12700">
              <a:miter lim="400000"/>
            </a:ln>
          </p:spPr>
          <p:txBody>
            <a:bodyPr lIns="32146" rIns="32146" anchor="ctr"/>
            <a:lstStyle/>
            <a:p>
              <a:pPr hangingPunct="0">
                <a:defRPr sz="1800">
                  <a:solidFill>
                    <a:srgbClr val="FFFFFF"/>
                  </a:solidFill>
                  <a:latin typeface="Arial Narrow"/>
                  <a:ea typeface="Arial Narrow"/>
                  <a:cs typeface="Arial Narrow"/>
                  <a:sym typeface="Arial Narrow"/>
                </a:defRPr>
              </a:pPr>
              <a:endParaRPr sz="1266" kern="0" dirty="0">
                <a:solidFill>
                  <a:srgbClr val="FFFFFF"/>
                </a:solidFill>
                <a:latin typeface="Arial Narrow"/>
                <a:ea typeface="Arial Narrow"/>
                <a:cs typeface="Arial Narrow"/>
                <a:sym typeface="Arial Narrow"/>
              </a:endParaRPr>
            </a:p>
          </p:txBody>
        </p:sp>
        <p:sp>
          <p:nvSpPr>
            <p:cNvPr id="15" name="Rectangle 25"/>
            <p:cNvSpPr/>
            <p:nvPr/>
          </p:nvSpPr>
          <p:spPr>
            <a:xfrm>
              <a:off x="9471774" y="6761383"/>
              <a:ext cx="2722398" cy="150195"/>
            </a:xfrm>
            <a:prstGeom prst="rect">
              <a:avLst/>
            </a:prstGeom>
            <a:solidFill>
              <a:srgbClr val="B0BC22"/>
            </a:solidFill>
            <a:ln w="12700">
              <a:miter lim="400000"/>
            </a:ln>
          </p:spPr>
          <p:txBody>
            <a:bodyPr lIns="32146" rIns="32146" anchor="ctr"/>
            <a:lstStyle/>
            <a:p>
              <a:pPr hangingPunct="0">
                <a:defRPr sz="1800">
                  <a:solidFill>
                    <a:srgbClr val="FFFFFF"/>
                  </a:solidFill>
                  <a:latin typeface="Arial Narrow"/>
                  <a:ea typeface="Arial Narrow"/>
                  <a:cs typeface="Arial Narrow"/>
                  <a:sym typeface="Arial Narrow"/>
                </a:defRPr>
              </a:pPr>
              <a:endParaRPr sz="1266" kern="0" dirty="0">
                <a:solidFill>
                  <a:srgbClr val="FFFFFF"/>
                </a:solidFill>
                <a:latin typeface="Arial Narrow"/>
                <a:ea typeface="Arial Narrow"/>
                <a:cs typeface="Arial Narrow"/>
                <a:sym typeface="Arial Narrow"/>
              </a:endParaRPr>
            </a:p>
          </p:txBody>
        </p:sp>
        <p:pic>
          <p:nvPicPr>
            <p:cNvPr id="16" name="pasted-image.pdf" descr="pasted-image.pdf"/>
            <p:cNvPicPr>
              <a:picLocks noChangeAspect="1"/>
            </p:cNvPicPr>
            <p:nvPr/>
          </p:nvPicPr>
          <p:blipFill>
            <a:blip r:embed="rId3"/>
            <a:stretch>
              <a:fillRect/>
            </a:stretch>
          </p:blipFill>
          <p:spPr>
            <a:xfrm>
              <a:off x="10502900" y="5867400"/>
              <a:ext cx="1473444" cy="787880"/>
            </a:xfrm>
            <a:prstGeom prst="rect">
              <a:avLst/>
            </a:prstGeom>
            <a:ln w="12700">
              <a:miter lim="400000"/>
            </a:ln>
          </p:spPr>
        </p:pic>
      </p:grpSp>
      <p:sp>
        <p:nvSpPr>
          <p:cNvPr id="17"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grpSp>
        <p:nvGrpSpPr>
          <p:cNvPr id="21" name="Group"/>
          <p:cNvGrpSpPr/>
          <p:nvPr userDrawn="1"/>
        </p:nvGrpSpPr>
        <p:grpSpPr>
          <a:xfrm rot="16200000">
            <a:off x="49032" y="689328"/>
            <a:ext cx="1401669" cy="23015"/>
            <a:chOff x="0" y="0"/>
            <a:chExt cx="1993483" cy="32732"/>
          </a:xfrm>
        </p:grpSpPr>
        <p:sp>
          <p:nvSpPr>
            <p:cNvPr id="22" name="Rectangle 22"/>
            <p:cNvSpPr/>
            <p:nvPr/>
          </p:nvSpPr>
          <p:spPr>
            <a:xfrm>
              <a:off x="0" y="0"/>
              <a:ext cx="444974" cy="32733"/>
            </a:xfrm>
            <a:prstGeom prst="rect">
              <a:avLst/>
            </a:prstGeom>
            <a:solidFill>
              <a:srgbClr val="CE4753"/>
            </a:solidFill>
            <a:ln w="12700" cap="flat">
              <a:noFill/>
              <a:miter lim="400000"/>
            </a:ln>
            <a:effectLst/>
          </p:spPr>
          <p:txBody>
            <a:bodyPr wrap="square" lIns="32146" tIns="32146" rIns="32146" bIns="32146" numCol="1" anchor="ctr">
              <a:noAutofit/>
            </a:bodyPr>
            <a:lstStyle/>
            <a:p>
              <a:pPr hangingPunct="0">
                <a:defRPr sz="1800">
                  <a:solidFill>
                    <a:srgbClr val="FFFFFF"/>
                  </a:solidFill>
                  <a:latin typeface="Arial Narrow"/>
                  <a:ea typeface="Arial Narrow"/>
                  <a:cs typeface="Arial Narrow"/>
                  <a:sym typeface="Arial Narrow"/>
                </a:defRPr>
              </a:pPr>
              <a:endParaRPr sz="1266" kern="0" dirty="0">
                <a:solidFill>
                  <a:srgbClr val="FFFFFF"/>
                </a:solidFill>
                <a:latin typeface="Arial Narrow"/>
                <a:ea typeface="Arial Narrow"/>
                <a:cs typeface="Arial Narrow"/>
                <a:sym typeface="Arial Narrow"/>
              </a:endParaRPr>
            </a:p>
          </p:txBody>
        </p:sp>
        <p:sp>
          <p:nvSpPr>
            <p:cNvPr id="23" name="Rectangle 23"/>
            <p:cNvSpPr/>
            <p:nvPr/>
          </p:nvSpPr>
          <p:spPr>
            <a:xfrm>
              <a:off x="516169" y="0"/>
              <a:ext cx="444975" cy="32733"/>
            </a:xfrm>
            <a:prstGeom prst="rect">
              <a:avLst/>
            </a:prstGeom>
            <a:solidFill>
              <a:srgbClr val="EEB111"/>
            </a:solidFill>
            <a:ln w="12700" cap="flat">
              <a:noFill/>
              <a:miter lim="400000"/>
            </a:ln>
            <a:effectLst/>
          </p:spPr>
          <p:txBody>
            <a:bodyPr wrap="square" lIns="32146" tIns="32146" rIns="32146" bIns="32146" numCol="1" anchor="ctr">
              <a:noAutofit/>
            </a:bodyPr>
            <a:lstStyle/>
            <a:p>
              <a:pPr hangingPunct="0">
                <a:defRPr sz="1800">
                  <a:solidFill>
                    <a:srgbClr val="FFFFFF"/>
                  </a:solidFill>
                  <a:latin typeface="Arial Narrow"/>
                  <a:ea typeface="Arial Narrow"/>
                  <a:cs typeface="Arial Narrow"/>
                  <a:sym typeface="Arial Narrow"/>
                </a:defRPr>
              </a:pPr>
              <a:endParaRPr sz="1266" kern="0" dirty="0">
                <a:solidFill>
                  <a:srgbClr val="FFFFFF"/>
                </a:solidFill>
                <a:latin typeface="Arial Narrow"/>
                <a:ea typeface="Arial Narrow"/>
                <a:cs typeface="Arial Narrow"/>
                <a:sym typeface="Arial Narrow"/>
              </a:endParaRPr>
            </a:p>
          </p:txBody>
        </p:sp>
        <p:sp>
          <p:nvSpPr>
            <p:cNvPr id="24" name="Rectangle 24"/>
            <p:cNvSpPr/>
            <p:nvPr/>
          </p:nvSpPr>
          <p:spPr>
            <a:xfrm>
              <a:off x="1032339" y="0"/>
              <a:ext cx="444975" cy="32733"/>
            </a:xfrm>
            <a:prstGeom prst="rect">
              <a:avLst/>
            </a:prstGeom>
            <a:solidFill>
              <a:srgbClr val="3B73B9"/>
            </a:solidFill>
            <a:ln w="12700" cap="flat">
              <a:noFill/>
              <a:miter lim="400000"/>
            </a:ln>
            <a:effectLst/>
          </p:spPr>
          <p:txBody>
            <a:bodyPr wrap="square" lIns="32146" tIns="32146" rIns="32146" bIns="32146" numCol="1" anchor="ctr">
              <a:noAutofit/>
            </a:bodyPr>
            <a:lstStyle/>
            <a:p>
              <a:pPr hangingPunct="0">
                <a:defRPr sz="1800">
                  <a:solidFill>
                    <a:srgbClr val="FFFFFF"/>
                  </a:solidFill>
                  <a:latin typeface="Arial Narrow"/>
                  <a:ea typeface="Arial Narrow"/>
                  <a:cs typeface="Arial Narrow"/>
                  <a:sym typeface="Arial Narrow"/>
                </a:defRPr>
              </a:pPr>
              <a:endParaRPr sz="1266" kern="0" dirty="0">
                <a:solidFill>
                  <a:srgbClr val="FFFFFF"/>
                </a:solidFill>
                <a:latin typeface="Arial Narrow"/>
                <a:ea typeface="Arial Narrow"/>
                <a:cs typeface="Arial Narrow"/>
                <a:sym typeface="Arial Narrow"/>
              </a:endParaRPr>
            </a:p>
          </p:txBody>
        </p:sp>
        <p:sp>
          <p:nvSpPr>
            <p:cNvPr id="25" name="Rectangle 25"/>
            <p:cNvSpPr/>
            <p:nvPr/>
          </p:nvSpPr>
          <p:spPr>
            <a:xfrm>
              <a:off x="1548509" y="0"/>
              <a:ext cx="444975" cy="32733"/>
            </a:xfrm>
            <a:prstGeom prst="rect">
              <a:avLst/>
            </a:prstGeom>
            <a:solidFill>
              <a:srgbClr val="B0BC22"/>
            </a:solidFill>
            <a:ln w="12700" cap="flat">
              <a:noFill/>
              <a:miter lim="400000"/>
            </a:ln>
            <a:effectLst/>
          </p:spPr>
          <p:txBody>
            <a:bodyPr wrap="square" lIns="32146" tIns="32146" rIns="32146" bIns="32146" numCol="1" anchor="ctr">
              <a:noAutofit/>
            </a:bodyPr>
            <a:lstStyle/>
            <a:p>
              <a:pPr hangingPunct="0">
                <a:defRPr sz="1800">
                  <a:solidFill>
                    <a:srgbClr val="FFFFFF"/>
                  </a:solidFill>
                  <a:latin typeface="Arial Narrow"/>
                  <a:ea typeface="Arial Narrow"/>
                  <a:cs typeface="Arial Narrow"/>
                  <a:sym typeface="Arial Narrow"/>
                </a:defRPr>
              </a:pPr>
              <a:endParaRPr sz="1266" kern="0" dirty="0">
                <a:solidFill>
                  <a:srgbClr val="FFFFFF"/>
                </a:solidFill>
                <a:latin typeface="Arial Narrow"/>
                <a:ea typeface="Arial Narrow"/>
                <a:cs typeface="Arial Narrow"/>
                <a:sym typeface="Arial Narrow"/>
              </a:endParaRPr>
            </a:p>
          </p:txBody>
        </p:sp>
      </p:grpSp>
    </p:spTree>
    <p:extLst>
      <p:ext uri="{BB962C8B-B14F-4D97-AF65-F5344CB8AC3E}">
        <p14:creationId xmlns:p14="http://schemas.microsoft.com/office/powerpoint/2010/main" val="421550378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44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9F86-BA4D-5C1C-A453-F1A375AF1E47}"/>
              </a:ext>
            </a:extLst>
          </p:cNvPr>
          <p:cNvSpPr>
            <a:spLocks noGrp="1"/>
          </p:cNvSpPr>
          <p:nvPr>
            <p:ph type="ctrTitle"/>
          </p:nvPr>
        </p:nvSpPr>
        <p:spPr>
          <a:xfrm>
            <a:off x="0" y="2329841"/>
            <a:ext cx="12192000" cy="1180122"/>
          </a:xfrm>
        </p:spPr>
        <p:txBody>
          <a:bodyPr anchor="ctr"/>
          <a:lstStyle>
            <a:lvl1pPr algn="ctr">
              <a:defRPr sz="6000">
                <a:solidFill>
                  <a:schemeClr val="bg1"/>
                </a:solidFill>
                <a:effectLst>
                  <a:outerShdw blurRad="38100" dist="38100" dir="2700000" algn="tl">
                    <a:srgbClr val="000000">
                      <a:alpha val="43137"/>
                    </a:srgbClr>
                  </a:outerShdw>
                </a:effectLst>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07DD304-2FBD-DC68-D2C6-807E69AF6723}"/>
              </a:ext>
            </a:extLst>
          </p:cNvPr>
          <p:cNvSpPr>
            <a:spLocks noGrp="1"/>
          </p:cNvSpPr>
          <p:nvPr>
            <p:ph type="subTitle" idx="1"/>
          </p:nvPr>
        </p:nvSpPr>
        <p:spPr>
          <a:xfrm>
            <a:off x="0" y="5160669"/>
            <a:ext cx="12192000" cy="544077"/>
          </a:xfrm>
        </p:spPr>
        <p:txBody>
          <a:bodyPr/>
          <a:lstStyle>
            <a:lvl1pPr marL="0" indent="0" algn="ctr">
              <a:buNone/>
              <a:defRPr sz="2400">
                <a:solidFill>
                  <a:srgbClr val="B8BF1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60D0D3F2-87DE-9B58-6F85-56D5A3A70325}"/>
              </a:ext>
            </a:extLst>
          </p:cNvPr>
          <p:cNvSpPr>
            <a:spLocks noGrp="1"/>
          </p:cNvSpPr>
          <p:nvPr>
            <p:ph type="dt" sz="half" idx="2"/>
          </p:nvPr>
        </p:nvSpPr>
        <p:spPr>
          <a:xfrm>
            <a:off x="0" y="6657909"/>
            <a:ext cx="2743200" cy="200091"/>
          </a:xfrm>
          <a:prstGeom prst="rect">
            <a:avLst/>
          </a:prstGeom>
        </p:spPr>
        <p:txBody>
          <a:bodyPr vert="horz" lIns="91440" tIns="45720" rIns="91440" bIns="45720" rtlCol="0" anchor="ctr"/>
          <a:lstStyle>
            <a:lvl1pPr algn="ctr">
              <a:defRPr sz="1050" b="0" i="0">
                <a:solidFill>
                  <a:schemeClr val="bg1"/>
                </a:solidFill>
                <a:latin typeface="Arial" panose="020B0604020202020204" pitchFamily="34" charset="0"/>
                <a:cs typeface="Arial" panose="020B0604020202020204" pitchFamily="34" charset="0"/>
              </a:defRPr>
            </a:lvl1pPr>
          </a:lstStyle>
          <a:p>
            <a:fld id="{7DBEFDEA-D4B9-0744-BD4D-0A89D6CB39DF}" type="datetimeFigureOut">
              <a:rPr lang="en-US" smtClean="0"/>
              <a:pPr/>
              <a:t>11/25/2025</a:t>
            </a:fld>
            <a:endParaRPr lang="en-US" dirty="0"/>
          </a:p>
        </p:txBody>
      </p:sp>
      <p:sp>
        <p:nvSpPr>
          <p:cNvPr id="9" name="Footer Placeholder 4">
            <a:extLst>
              <a:ext uri="{FF2B5EF4-FFF2-40B4-BE49-F238E27FC236}">
                <a16:creationId xmlns:a16="http://schemas.microsoft.com/office/drawing/2014/main" id="{100860CA-AE61-FEFF-F457-27D62815A433}"/>
              </a:ext>
            </a:extLst>
          </p:cNvPr>
          <p:cNvSpPr>
            <a:spLocks noGrp="1"/>
          </p:cNvSpPr>
          <p:nvPr>
            <p:ph type="ftr" sz="quarter" idx="3"/>
          </p:nvPr>
        </p:nvSpPr>
        <p:spPr>
          <a:xfrm>
            <a:off x="3124200" y="6675437"/>
            <a:ext cx="2838189" cy="182563"/>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412A83C7-2855-3730-2230-732B798D6B74}"/>
              </a:ext>
            </a:extLst>
          </p:cNvPr>
          <p:cNvSpPr>
            <a:spLocks noGrp="1"/>
          </p:cNvSpPr>
          <p:nvPr>
            <p:ph type="sldNum" sz="quarter" idx="4"/>
          </p:nvPr>
        </p:nvSpPr>
        <p:spPr>
          <a:xfrm>
            <a:off x="9574060" y="6666672"/>
            <a:ext cx="2617940" cy="200091"/>
          </a:xfrm>
          <a:prstGeom prst="rect">
            <a:avLst/>
          </a:prstGeom>
        </p:spPr>
        <p:txBody>
          <a:bodyPr vert="horz" lIns="91440" tIns="45720" rIns="91440" bIns="45720" rtlCol="0" anchor="ctr"/>
          <a:lstStyle>
            <a:lvl1pPr algn="ctr">
              <a:defRPr sz="1050" b="0" i="0">
                <a:solidFill>
                  <a:schemeClr val="bg1"/>
                </a:solidFill>
                <a:latin typeface="Arial" panose="020B0604020202020204" pitchFamily="34" charset="0"/>
                <a:cs typeface="Arial" panose="020B0604020202020204" pitchFamily="34" charset="0"/>
              </a:defRPr>
            </a:lvl1pPr>
          </a:lstStyle>
          <a:p>
            <a:fld id="{09FA6C98-AB9E-F140-A402-AA4F67E7B4D0}" type="slidenum">
              <a:rPr lang="en-US" smtClean="0"/>
              <a:pPr/>
              <a:t>‹#›</a:t>
            </a:fld>
            <a:endParaRPr lang="en-US" dirty="0"/>
          </a:p>
        </p:txBody>
      </p:sp>
    </p:spTree>
    <p:extLst>
      <p:ext uri="{BB962C8B-B14F-4D97-AF65-F5344CB8AC3E}">
        <p14:creationId xmlns:p14="http://schemas.microsoft.com/office/powerpoint/2010/main" val="1419534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75913" y="76201"/>
            <a:ext cx="11282705" cy="756707"/>
          </a:xfrm>
        </p:spPr>
        <p:txBody>
          <a:bodyPr/>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a:xfrm>
            <a:off x="988485" y="6356351"/>
            <a:ext cx="7886700" cy="365125"/>
          </a:xfrm>
          <a:prstGeom prst="rect">
            <a:avLst/>
          </a:prstGeom>
        </p:spPr>
        <p:txBody>
          <a:bodyPr/>
          <a:lstStyle>
            <a:lvl1pPr>
              <a:defRPr/>
            </a:lvl1pPr>
          </a:lstStyle>
          <a:p>
            <a:pPr>
              <a:defRPr/>
            </a:pPr>
            <a:endParaRPr lang="en-US" dirty="0"/>
          </a:p>
        </p:txBody>
      </p:sp>
      <p:sp>
        <p:nvSpPr>
          <p:cNvPr id="6" name="Slide Number Placeholder 7"/>
          <p:cNvSpPr>
            <a:spLocks noGrp="1"/>
          </p:cNvSpPr>
          <p:nvPr>
            <p:ph type="sldNum" sz="quarter" idx="15"/>
          </p:nvPr>
        </p:nvSpPr>
        <p:spPr/>
        <p:txBody>
          <a:bodyPr/>
          <a:lstStyle>
            <a:lvl1pPr>
              <a:defRPr/>
            </a:lvl1pPr>
          </a:lstStyle>
          <a:p>
            <a:fld id="{B439F95D-CD6C-461B-AC55-2EEF1AD0C511}" type="slidenum">
              <a:rPr lang="en-US"/>
              <a:pPr/>
              <a:t>‹#›</a:t>
            </a:fld>
            <a:endParaRPr lang="en-US" dirty="0"/>
          </a:p>
        </p:txBody>
      </p:sp>
    </p:spTree>
    <p:extLst>
      <p:ext uri="{BB962C8B-B14F-4D97-AF65-F5344CB8AC3E}">
        <p14:creationId xmlns:p14="http://schemas.microsoft.com/office/powerpoint/2010/main" val="9766753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9F86-BA4D-5C1C-A453-F1A375AF1E47}"/>
              </a:ext>
            </a:extLst>
          </p:cNvPr>
          <p:cNvSpPr>
            <a:spLocks noGrp="1"/>
          </p:cNvSpPr>
          <p:nvPr>
            <p:ph type="ctrTitle"/>
          </p:nvPr>
        </p:nvSpPr>
        <p:spPr>
          <a:xfrm>
            <a:off x="0" y="2329841"/>
            <a:ext cx="12192000" cy="1180122"/>
          </a:xfrm>
        </p:spPr>
        <p:txBody>
          <a:bodyPr anchor="ctr"/>
          <a:lstStyle>
            <a:lvl1pPr algn="ctr">
              <a:defRPr sz="6000">
                <a:solidFill>
                  <a:schemeClr val="bg1"/>
                </a:solidFill>
                <a:effectLst>
                  <a:outerShdw blurRad="38100" dist="38100" dir="2700000" algn="tl">
                    <a:srgbClr val="000000">
                      <a:alpha val="43137"/>
                    </a:srgbClr>
                  </a:outerShdw>
                </a:effectLst>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07DD304-2FBD-DC68-D2C6-807E69AF6723}"/>
              </a:ext>
            </a:extLst>
          </p:cNvPr>
          <p:cNvSpPr>
            <a:spLocks noGrp="1"/>
          </p:cNvSpPr>
          <p:nvPr>
            <p:ph type="subTitle" idx="1"/>
          </p:nvPr>
        </p:nvSpPr>
        <p:spPr>
          <a:xfrm>
            <a:off x="0" y="5185721"/>
            <a:ext cx="12192000" cy="544077"/>
          </a:xfrm>
        </p:spPr>
        <p:txBody>
          <a:bodyPr/>
          <a:lstStyle>
            <a:lvl1pPr marL="0" indent="0" algn="ctr">
              <a:buNone/>
              <a:defRPr sz="2400">
                <a:solidFill>
                  <a:srgbClr val="345DA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60D0D3F2-87DE-9B58-6F85-56D5A3A70325}"/>
              </a:ext>
            </a:extLst>
          </p:cNvPr>
          <p:cNvSpPr>
            <a:spLocks noGrp="1"/>
          </p:cNvSpPr>
          <p:nvPr>
            <p:ph type="dt" sz="half" idx="2"/>
          </p:nvPr>
        </p:nvSpPr>
        <p:spPr>
          <a:xfrm>
            <a:off x="0" y="6657909"/>
            <a:ext cx="2743200" cy="200091"/>
          </a:xfrm>
          <a:prstGeom prst="rect">
            <a:avLst/>
          </a:prstGeom>
        </p:spPr>
        <p:txBody>
          <a:bodyPr vert="horz" lIns="91440" tIns="45720" rIns="91440" bIns="45720" rtlCol="0" anchor="ctr"/>
          <a:lstStyle>
            <a:lvl1pPr algn="ctr">
              <a:defRPr sz="1050" b="0" i="0">
                <a:solidFill>
                  <a:schemeClr val="bg1"/>
                </a:solidFill>
                <a:latin typeface="Arial" panose="020B0604020202020204" pitchFamily="34" charset="0"/>
                <a:cs typeface="Arial" panose="020B0604020202020204" pitchFamily="34" charset="0"/>
              </a:defRPr>
            </a:lvl1pPr>
          </a:lstStyle>
          <a:p>
            <a:fld id="{7DBEFDEA-D4B9-0744-BD4D-0A89D6CB39DF}" type="datetimeFigureOut">
              <a:rPr lang="en-US" smtClean="0"/>
              <a:pPr/>
              <a:t>11/25/2025</a:t>
            </a:fld>
            <a:endParaRPr lang="en-US" dirty="0"/>
          </a:p>
        </p:txBody>
      </p:sp>
      <p:sp>
        <p:nvSpPr>
          <p:cNvPr id="9" name="Footer Placeholder 4">
            <a:extLst>
              <a:ext uri="{FF2B5EF4-FFF2-40B4-BE49-F238E27FC236}">
                <a16:creationId xmlns:a16="http://schemas.microsoft.com/office/drawing/2014/main" id="{100860CA-AE61-FEFF-F457-27D62815A433}"/>
              </a:ext>
            </a:extLst>
          </p:cNvPr>
          <p:cNvSpPr>
            <a:spLocks noGrp="1"/>
          </p:cNvSpPr>
          <p:nvPr>
            <p:ph type="ftr" sz="quarter" idx="3"/>
          </p:nvPr>
        </p:nvSpPr>
        <p:spPr>
          <a:xfrm>
            <a:off x="3124200" y="6675437"/>
            <a:ext cx="2838189" cy="182563"/>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412A83C7-2855-3730-2230-732B798D6B74}"/>
              </a:ext>
            </a:extLst>
          </p:cNvPr>
          <p:cNvSpPr>
            <a:spLocks noGrp="1"/>
          </p:cNvSpPr>
          <p:nvPr>
            <p:ph type="sldNum" sz="quarter" idx="4"/>
          </p:nvPr>
        </p:nvSpPr>
        <p:spPr>
          <a:xfrm>
            <a:off x="9574060" y="6666672"/>
            <a:ext cx="2617940" cy="200091"/>
          </a:xfrm>
          <a:prstGeom prst="rect">
            <a:avLst/>
          </a:prstGeom>
        </p:spPr>
        <p:txBody>
          <a:bodyPr vert="horz" lIns="91440" tIns="45720" rIns="91440" bIns="45720" rtlCol="0" anchor="ctr"/>
          <a:lstStyle>
            <a:lvl1pPr algn="ctr">
              <a:defRPr sz="1050" b="0" i="0">
                <a:solidFill>
                  <a:schemeClr val="bg1"/>
                </a:solidFill>
                <a:latin typeface="Arial" panose="020B0604020202020204" pitchFamily="34" charset="0"/>
                <a:cs typeface="Arial" panose="020B0604020202020204" pitchFamily="34" charset="0"/>
              </a:defRPr>
            </a:lvl1pPr>
          </a:lstStyle>
          <a:p>
            <a:fld id="{09FA6C98-AB9E-F140-A402-AA4F67E7B4D0}" type="slidenum">
              <a:rPr lang="en-US" smtClean="0"/>
              <a:pPr/>
              <a:t>‹#›</a:t>
            </a:fld>
            <a:endParaRPr lang="en-US" dirty="0"/>
          </a:p>
        </p:txBody>
      </p:sp>
    </p:spTree>
    <p:extLst>
      <p:ext uri="{BB962C8B-B14F-4D97-AF65-F5344CB8AC3E}">
        <p14:creationId xmlns:p14="http://schemas.microsoft.com/office/powerpoint/2010/main" val="69823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9F86-BA4D-5C1C-A453-F1A375AF1E47}"/>
              </a:ext>
            </a:extLst>
          </p:cNvPr>
          <p:cNvSpPr>
            <a:spLocks noGrp="1"/>
          </p:cNvSpPr>
          <p:nvPr>
            <p:ph type="ctrTitle"/>
          </p:nvPr>
        </p:nvSpPr>
        <p:spPr>
          <a:xfrm>
            <a:off x="0" y="2329841"/>
            <a:ext cx="12192000" cy="1180122"/>
          </a:xfrm>
        </p:spPr>
        <p:txBody>
          <a:bodyPr anchor="ctr"/>
          <a:lstStyle>
            <a:lvl1pPr algn="ctr">
              <a:defRPr sz="6000">
                <a:solidFill>
                  <a:schemeClr val="bg1"/>
                </a:solidFill>
                <a:effectLst>
                  <a:outerShdw blurRad="38100" dist="38100" dir="2700000" algn="tl">
                    <a:srgbClr val="000000">
                      <a:alpha val="43137"/>
                    </a:srgbClr>
                  </a:outerShdw>
                </a:effectLst>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F07DD304-2FBD-DC68-D2C6-807E69AF6723}"/>
              </a:ext>
            </a:extLst>
          </p:cNvPr>
          <p:cNvSpPr>
            <a:spLocks noGrp="1"/>
          </p:cNvSpPr>
          <p:nvPr>
            <p:ph type="subTitle" idx="1"/>
          </p:nvPr>
        </p:nvSpPr>
        <p:spPr>
          <a:xfrm>
            <a:off x="0" y="5198247"/>
            <a:ext cx="12192000" cy="544077"/>
          </a:xfrm>
        </p:spPr>
        <p:txBody>
          <a:bodyPr/>
          <a:lstStyle>
            <a:lvl1pPr marL="0" indent="0" algn="ctr">
              <a:buNone/>
              <a:defRPr sz="2400">
                <a:solidFill>
                  <a:srgbClr val="EBAC0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60D0D3F2-87DE-9B58-6F85-56D5A3A70325}"/>
              </a:ext>
            </a:extLst>
          </p:cNvPr>
          <p:cNvSpPr>
            <a:spLocks noGrp="1"/>
          </p:cNvSpPr>
          <p:nvPr>
            <p:ph type="dt" sz="half" idx="2"/>
          </p:nvPr>
        </p:nvSpPr>
        <p:spPr>
          <a:xfrm>
            <a:off x="0" y="6657909"/>
            <a:ext cx="2743200" cy="200091"/>
          </a:xfrm>
          <a:prstGeom prst="rect">
            <a:avLst/>
          </a:prstGeom>
        </p:spPr>
        <p:txBody>
          <a:bodyPr vert="horz" lIns="91440" tIns="45720" rIns="91440" bIns="45720" rtlCol="0" anchor="ctr"/>
          <a:lstStyle>
            <a:lvl1pPr algn="ctr">
              <a:defRPr sz="1050" b="0" i="0">
                <a:solidFill>
                  <a:schemeClr val="bg1"/>
                </a:solidFill>
                <a:latin typeface="Arial" panose="020B0604020202020204" pitchFamily="34" charset="0"/>
                <a:cs typeface="Arial" panose="020B0604020202020204" pitchFamily="34" charset="0"/>
              </a:defRPr>
            </a:lvl1pPr>
          </a:lstStyle>
          <a:p>
            <a:fld id="{7DBEFDEA-D4B9-0744-BD4D-0A89D6CB39DF}" type="datetimeFigureOut">
              <a:rPr lang="en-US" smtClean="0"/>
              <a:pPr/>
              <a:t>11/25/2025</a:t>
            </a:fld>
            <a:endParaRPr lang="en-US" dirty="0"/>
          </a:p>
        </p:txBody>
      </p:sp>
      <p:sp>
        <p:nvSpPr>
          <p:cNvPr id="9" name="Footer Placeholder 4">
            <a:extLst>
              <a:ext uri="{FF2B5EF4-FFF2-40B4-BE49-F238E27FC236}">
                <a16:creationId xmlns:a16="http://schemas.microsoft.com/office/drawing/2014/main" id="{100860CA-AE61-FEFF-F457-27D62815A433}"/>
              </a:ext>
            </a:extLst>
          </p:cNvPr>
          <p:cNvSpPr>
            <a:spLocks noGrp="1"/>
          </p:cNvSpPr>
          <p:nvPr>
            <p:ph type="ftr" sz="quarter" idx="3"/>
          </p:nvPr>
        </p:nvSpPr>
        <p:spPr>
          <a:xfrm>
            <a:off x="3124200" y="6675437"/>
            <a:ext cx="2838189" cy="182563"/>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412A83C7-2855-3730-2230-732B798D6B74}"/>
              </a:ext>
            </a:extLst>
          </p:cNvPr>
          <p:cNvSpPr>
            <a:spLocks noGrp="1"/>
          </p:cNvSpPr>
          <p:nvPr>
            <p:ph type="sldNum" sz="quarter" idx="4"/>
          </p:nvPr>
        </p:nvSpPr>
        <p:spPr>
          <a:xfrm>
            <a:off x="9574060" y="6666672"/>
            <a:ext cx="2617940" cy="200091"/>
          </a:xfrm>
          <a:prstGeom prst="rect">
            <a:avLst/>
          </a:prstGeom>
        </p:spPr>
        <p:txBody>
          <a:bodyPr vert="horz" lIns="91440" tIns="45720" rIns="91440" bIns="45720" rtlCol="0" anchor="ctr"/>
          <a:lstStyle>
            <a:lvl1pPr algn="ctr">
              <a:defRPr sz="1050" b="0" i="0">
                <a:solidFill>
                  <a:schemeClr val="bg1"/>
                </a:solidFill>
                <a:latin typeface="Arial" panose="020B0604020202020204" pitchFamily="34" charset="0"/>
                <a:cs typeface="Arial" panose="020B0604020202020204" pitchFamily="34" charset="0"/>
              </a:defRPr>
            </a:lvl1pPr>
          </a:lstStyle>
          <a:p>
            <a:fld id="{09FA6C98-AB9E-F140-A402-AA4F67E7B4D0}" type="slidenum">
              <a:rPr lang="en-US" smtClean="0"/>
              <a:pPr/>
              <a:t>‹#›</a:t>
            </a:fld>
            <a:endParaRPr lang="en-US" dirty="0"/>
          </a:p>
        </p:txBody>
      </p:sp>
    </p:spTree>
    <p:extLst>
      <p:ext uri="{BB962C8B-B14F-4D97-AF65-F5344CB8AC3E}">
        <p14:creationId xmlns:p14="http://schemas.microsoft.com/office/powerpoint/2010/main" val="184182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1EBF-7DED-C321-B1A5-FBC5ABFAD4C1}"/>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5DFA29B-6F2C-C474-7CF5-2501085DE8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DAC55E-022E-AD97-5C85-1E6654809E0A}"/>
              </a:ext>
            </a:extLst>
          </p:cNvPr>
          <p:cNvSpPr>
            <a:spLocks noGrp="1"/>
          </p:cNvSpPr>
          <p:nvPr>
            <p:ph type="dt" sz="half" idx="10"/>
          </p:nvPr>
        </p:nvSpPr>
        <p:spPr/>
        <p:txBody>
          <a:bodyPr/>
          <a:lstStyle/>
          <a:p>
            <a:fld id="{7DBEFDEA-D4B9-0744-BD4D-0A89D6CB39DF}" type="datetimeFigureOut">
              <a:rPr lang="en-US" smtClean="0"/>
              <a:t>11/25/2025</a:t>
            </a:fld>
            <a:endParaRPr lang="en-US" dirty="0"/>
          </a:p>
        </p:txBody>
      </p:sp>
      <p:sp>
        <p:nvSpPr>
          <p:cNvPr id="5" name="Footer Placeholder 4">
            <a:extLst>
              <a:ext uri="{FF2B5EF4-FFF2-40B4-BE49-F238E27FC236}">
                <a16:creationId xmlns:a16="http://schemas.microsoft.com/office/drawing/2014/main" id="{09ABB7F6-8C45-ECB5-6AF4-C3351134D9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A682BA-A46D-4286-5566-A530EF4BDBF3}"/>
              </a:ext>
            </a:extLst>
          </p:cNvPr>
          <p:cNvSpPr>
            <a:spLocks noGrp="1"/>
          </p:cNvSpPr>
          <p:nvPr>
            <p:ph type="sldNum" sz="quarter" idx="12"/>
          </p:nvPr>
        </p:nvSpPr>
        <p:spPr/>
        <p:txBody>
          <a:bodyPr/>
          <a:lstStyle/>
          <a:p>
            <a:fld id="{09FA6C98-AB9E-F140-A402-AA4F67E7B4D0}" type="slidenum">
              <a:rPr lang="en-US" smtClean="0"/>
              <a:t>‹#›</a:t>
            </a:fld>
            <a:endParaRPr lang="en-US" dirty="0"/>
          </a:p>
        </p:txBody>
      </p:sp>
    </p:spTree>
    <p:extLst>
      <p:ext uri="{BB962C8B-B14F-4D97-AF65-F5344CB8AC3E}">
        <p14:creationId xmlns:p14="http://schemas.microsoft.com/office/powerpoint/2010/main" val="112375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03717-069A-5FDF-EA18-F00226C92C03}"/>
              </a:ext>
            </a:extLst>
          </p:cNvPr>
          <p:cNvSpPr>
            <a:spLocks noGrp="1"/>
          </p:cNvSpPr>
          <p:nvPr>
            <p:ph type="title"/>
          </p:nvPr>
        </p:nvSpPr>
        <p:spPr>
          <a:xfrm>
            <a:off x="831850" y="1709738"/>
            <a:ext cx="10515600" cy="2852737"/>
          </a:xfrm>
        </p:spPr>
        <p:txBody>
          <a:bodyPr anchor="b">
            <a:normAutofit/>
          </a:bodyPr>
          <a:lstStyle>
            <a:lvl1pPr algn="ctr">
              <a:defRPr sz="54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D7D07FE-7784-6FBA-8B21-29259A61D4D9}"/>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8338F4A-21A6-81E4-ED3C-4471A054B447}"/>
              </a:ext>
            </a:extLst>
          </p:cNvPr>
          <p:cNvSpPr>
            <a:spLocks noGrp="1"/>
          </p:cNvSpPr>
          <p:nvPr>
            <p:ph type="dt" sz="half" idx="10"/>
          </p:nvPr>
        </p:nvSpPr>
        <p:spPr/>
        <p:txBody>
          <a:bodyPr/>
          <a:lstStyle/>
          <a:p>
            <a:fld id="{7DBEFDEA-D4B9-0744-BD4D-0A89D6CB39DF}" type="datetimeFigureOut">
              <a:rPr lang="en-US" smtClean="0"/>
              <a:t>11/25/2025</a:t>
            </a:fld>
            <a:endParaRPr lang="en-US" dirty="0"/>
          </a:p>
        </p:txBody>
      </p:sp>
      <p:sp>
        <p:nvSpPr>
          <p:cNvPr id="5" name="Footer Placeholder 4">
            <a:extLst>
              <a:ext uri="{FF2B5EF4-FFF2-40B4-BE49-F238E27FC236}">
                <a16:creationId xmlns:a16="http://schemas.microsoft.com/office/drawing/2014/main" id="{F97B2D2C-1337-ABA6-367B-10000535FF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26CE95-447E-AD34-D290-F8D86A113F6C}"/>
              </a:ext>
            </a:extLst>
          </p:cNvPr>
          <p:cNvSpPr>
            <a:spLocks noGrp="1"/>
          </p:cNvSpPr>
          <p:nvPr>
            <p:ph type="sldNum" sz="quarter" idx="12"/>
          </p:nvPr>
        </p:nvSpPr>
        <p:spPr/>
        <p:txBody>
          <a:bodyPr/>
          <a:lstStyle/>
          <a:p>
            <a:fld id="{09FA6C98-AB9E-F140-A402-AA4F67E7B4D0}" type="slidenum">
              <a:rPr lang="en-US" smtClean="0"/>
              <a:t>‹#›</a:t>
            </a:fld>
            <a:endParaRPr lang="en-US" dirty="0"/>
          </a:p>
        </p:txBody>
      </p:sp>
    </p:spTree>
    <p:extLst>
      <p:ext uri="{BB962C8B-B14F-4D97-AF65-F5344CB8AC3E}">
        <p14:creationId xmlns:p14="http://schemas.microsoft.com/office/powerpoint/2010/main" val="160728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FDD9-9FC9-A8DC-26A6-281D9088BC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DAE632C-D199-DF98-8D6C-77DC1615BB9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6E895A4-02AD-0072-A84B-C2E5717C5CA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4BF190C-97AE-4E61-CDE7-BC8790210673}"/>
              </a:ext>
            </a:extLst>
          </p:cNvPr>
          <p:cNvSpPr>
            <a:spLocks noGrp="1"/>
          </p:cNvSpPr>
          <p:nvPr>
            <p:ph type="dt" sz="half" idx="10"/>
          </p:nvPr>
        </p:nvSpPr>
        <p:spPr/>
        <p:txBody>
          <a:bodyPr/>
          <a:lstStyle/>
          <a:p>
            <a:fld id="{7DBEFDEA-D4B9-0744-BD4D-0A89D6CB39DF}" type="datetimeFigureOut">
              <a:rPr lang="en-US" smtClean="0"/>
              <a:t>11/25/2025</a:t>
            </a:fld>
            <a:endParaRPr lang="en-US" dirty="0"/>
          </a:p>
        </p:txBody>
      </p:sp>
      <p:sp>
        <p:nvSpPr>
          <p:cNvPr id="6" name="Footer Placeholder 5">
            <a:extLst>
              <a:ext uri="{FF2B5EF4-FFF2-40B4-BE49-F238E27FC236}">
                <a16:creationId xmlns:a16="http://schemas.microsoft.com/office/drawing/2014/main" id="{88049F77-4645-0207-DE91-756563111C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FDB564-1EAB-0EFA-8D8A-D964F5DC131A}"/>
              </a:ext>
            </a:extLst>
          </p:cNvPr>
          <p:cNvSpPr>
            <a:spLocks noGrp="1"/>
          </p:cNvSpPr>
          <p:nvPr>
            <p:ph type="sldNum" sz="quarter" idx="12"/>
          </p:nvPr>
        </p:nvSpPr>
        <p:spPr/>
        <p:txBody>
          <a:bodyPr/>
          <a:lstStyle/>
          <a:p>
            <a:fld id="{09FA6C98-AB9E-F140-A402-AA4F67E7B4D0}" type="slidenum">
              <a:rPr lang="en-US" smtClean="0"/>
              <a:t>‹#›</a:t>
            </a:fld>
            <a:endParaRPr lang="en-US" dirty="0"/>
          </a:p>
        </p:txBody>
      </p:sp>
    </p:spTree>
    <p:extLst>
      <p:ext uri="{BB962C8B-B14F-4D97-AF65-F5344CB8AC3E}">
        <p14:creationId xmlns:p14="http://schemas.microsoft.com/office/powerpoint/2010/main" val="91509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3566-7D6A-A647-DA9A-A84A5CE3A58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BC58B21-28B4-F881-2BDF-E185996E2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041DAD-2AC0-5B41-A1A1-ACF1B0357A5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668E5E0-944D-DE90-8457-36DD4E587C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50C8A73-8F0E-3277-F166-1D528C38BA9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9D46BBE-5014-7917-AC49-CFE01A77E5FF}"/>
              </a:ext>
            </a:extLst>
          </p:cNvPr>
          <p:cNvSpPr>
            <a:spLocks noGrp="1"/>
          </p:cNvSpPr>
          <p:nvPr>
            <p:ph type="dt" sz="half" idx="10"/>
          </p:nvPr>
        </p:nvSpPr>
        <p:spPr/>
        <p:txBody>
          <a:bodyPr/>
          <a:lstStyle/>
          <a:p>
            <a:fld id="{7DBEFDEA-D4B9-0744-BD4D-0A89D6CB39DF}" type="datetimeFigureOut">
              <a:rPr lang="en-US" smtClean="0"/>
              <a:t>11/25/2025</a:t>
            </a:fld>
            <a:endParaRPr lang="en-US" dirty="0"/>
          </a:p>
        </p:txBody>
      </p:sp>
      <p:sp>
        <p:nvSpPr>
          <p:cNvPr id="8" name="Footer Placeholder 7">
            <a:extLst>
              <a:ext uri="{FF2B5EF4-FFF2-40B4-BE49-F238E27FC236}">
                <a16:creationId xmlns:a16="http://schemas.microsoft.com/office/drawing/2014/main" id="{743074D7-3362-7A42-04B3-075844600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861515-47F0-59E0-DE15-0212E100FADF}"/>
              </a:ext>
            </a:extLst>
          </p:cNvPr>
          <p:cNvSpPr>
            <a:spLocks noGrp="1"/>
          </p:cNvSpPr>
          <p:nvPr>
            <p:ph type="sldNum" sz="quarter" idx="12"/>
          </p:nvPr>
        </p:nvSpPr>
        <p:spPr/>
        <p:txBody>
          <a:bodyPr/>
          <a:lstStyle/>
          <a:p>
            <a:fld id="{09FA6C98-AB9E-F140-A402-AA4F67E7B4D0}" type="slidenum">
              <a:rPr lang="en-US" smtClean="0"/>
              <a:t>‹#›</a:t>
            </a:fld>
            <a:endParaRPr lang="en-US" dirty="0"/>
          </a:p>
        </p:txBody>
      </p:sp>
    </p:spTree>
    <p:extLst>
      <p:ext uri="{BB962C8B-B14F-4D97-AF65-F5344CB8AC3E}">
        <p14:creationId xmlns:p14="http://schemas.microsoft.com/office/powerpoint/2010/main" val="57183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BDA2-B561-CDF2-6F1F-F153BFC20E6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D58579A-1446-5216-83D2-4052AA08576F}"/>
              </a:ext>
            </a:extLst>
          </p:cNvPr>
          <p:cNvSpPr>
            <a:spLocks noGrp="1"/>
          </p:cNvSpPr>
          <p:nvPr>
            <p:ph type="dt" sz="half" idx="10"/>
          </p:nvPr>
        </p:nvSpPr>
        <p:spPr/>
        <p:txBody>
          <a:bodyPr/>
          <a:lstStyle/>
          <a:p>
            <a:fld id="{7DBEFDEA-D4B9-0744-BD4D-0A89D6CB39DF}" type="datetimeFigureOut">
              <a:rPr lang="en-US" smtClean="0"/>
              <a:t>11/25/2025</a:t>
            </a:fld>
            <a:endParaRPr lang="en-US" dirty="0"/>
          </a:p>
        </p:txBody>
      </p:sp>
      <p:sp>
        <p:nvSpPr>
          <p:cNvPr id="4" name="Footer Placeholder 3">
            <a:extLst>
              <a:ext uri="{FF2B5EF4-FFF2-40B4-BE49-F238E27FC236}">
                <a16:creationId xmlns:a16="http://schemas.microsoft.com/office/drawing/2014/main" id="{B42F65AE-5B5C-57FE-A9C7-955BF20EB3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E1FFC38-24A7-5E5E-7843-9A6E52756C34}"/>
              </a:ext>
            </a:extLst>
          </p:cNvPr>
          <p:cNvSpPr>
            <a:spLocks noGrp="1"/>
          </p:cNvSpPr>
          <p:nvPr>
            <p:ph type="sldNum" sz="quarter" idx="12"/>
          </p:nvPr>
        </p:nvSpPr>
        <p:spPr/>
        <p:txBody>
          <a:bodyPr/>
          <a:lstStyle/>
          <a:p>
            <a:fld id="{09FA6C98-AB9E-F140-A402-AA4F67E7B4D0}" type="slidenum">
              <a:rPr lang="en-US" smtClean="0"/>
              <a:t>‹#›</a:t>
            </a:fld>
            <a:endParaRPr lang="en-US" dirty="0"/>
          </a:p>
        </p:txBody>
      </p:sp>
    </p:spTree>
    <p:extLst>
      <p:ext uri="{BB962C8B-B14F-4D97-AF65-F5344CB8AC3E}">
        <p14:creationId xmlns:p14="http://schemas.microsoft.com/office/powerpoint/2010/main" val="383378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3BA178-4AEE-BA27-51B8-7300B94B2536}"/>
              </a:ext>
            </a:extLst>
          </p:cNvPr>
          <p:cNvSpPr>
            <a:spLocks noGrp="1"/>
          </p:cNvSpPr>
          <p:nvPr>
            <p:ph type="title"/>
          </p:nvPr>
        </p:nvSpPr>
        <p:spPr>
          <a:xfrm>
            <a:off x="838200" y="365125"/>
            <a:ext cx="10515600" cy="95380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F0AAF26-29D6-2FFC-301C-A7E8BC029342}"/>
              </a:ext>
            </a:extLst>
          </p:cNvPr>
          <p:cNvSpPr>
            <a:spLocks noGrp="1"/>
          </p:cNvSpPr>
          <p:nvPr>
            <p:ph type="body" idx="1"/>
          </p:nvPr>
        </p:nvSpPr>
        <p:spPr>
          <a:xfrm>
            <a:off x="838200" y="1540701"/>
            <a:ext cx="10515600" cy="389559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C8D46FB-87F5-767E-4B8D-5686F07F1883}"/>
              </a:ext>
            </a:extLst>
          </p:cNvPr>
          <p:cNvSpPr>
            <a:spLocks noGrp="1"/>
          </p:cNvSpPr>
          <p:nvPr>
            <p:ph type="dt" sz="half" idx="2"/>
          </p:nvPr>
        </p:nvSpPr>
        <p:spPr>
          <a:xfrm>
            <a:off x="0" y="6657909"/>
            <a:ext cx="2743200" cy="200091"/>
          </a:xfrm>
          <a:prstGeom prst="rect">
            <a:avLst/>
          </a:prstGeom>
        </p:spPr>
        <p:txBody>
          <a:bodyPr vert="horz" lIns="91440" tIns="45720" rIns="91440" bIns="45720" rtlCol="0" anchor="ctr"/>
          <a:lstStyle>
            <a:lvl1pPr algn="ctr">
              <a:defRPr sz="1050" b="0" i="0">
                <a:solidFill>
                  <a:schemeClr val="bg1"/>
                </a:solidFill>
                <a:latin typeface="Arial" panose="020B0604020202020204" pitchFamily="34" charset="0"/>
                <a:cs typeface="Arial" panose="020B0604020202020204" pitchFamily="34" charset="0"/>
              </a:defRPr>
            </a:lvl1pPr>
          </a:lstStyle>
          <a:p>
            <a:fld id="{7DBEFDEA-D4B9-0744-BD4D-0A89D6CB39DF}" type="datetimeFigureOut">
              <a:rPr lang="en-US" smtClean="0"/>
              <a:pPr/>
              <a:t>11/25/2025</a:t>
            </a:fld>
            <a:endParaRPr lang="en-US" dirty="0"/>
          </a:p>
        </p:txBody>
      </p:sp>
      <p:sp>
        <p:nvSpPr>
          <p:cNvPr id="5" name="Footer Placeholder 4">
            <a:extLst>
              <a:ext uri="{FF2B5EF4-FFF2-40B4-BE49-F238E27FC236}">
                <a16:creationId xmlns:a16="http://schemas.microsoft.com/office/drawing/2014/main" id="{2876480E-684C-6C38-066D-3224D6D854CF}"/>
              </a:ext>
            </a:extLst>
          </p:cNvPr>
          <p:cNvSpPr>
            <a:spLocks noGrp="1"/>
          </p:cNvSpPr>
          <p:nvPr>
            <p:ph type="ftr" sz="quarter" idx="3"/>
          </p:nvPr>
        </p:nvSpPr>
        <p:spPr>
          <a:xfrm>
            <a:off x="3124200" y="6675437"/>
            <a:ext cx="2838189" cy="182563"/>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E910B511-0AA8-B222-941E-FF2DB6C6D663}"/>
              </a:ext>
            </a:extLst>
          </p:cNvPr>
          <p:cNvSpPr>
            <a:spLocks noGrp="1"/>
          </p:cNvSpPr>
          <p:nvPr>
            <p:ph type="sldNum" sz="quarter" idx="4"/>
          </p:nvPr>
        </p:nvSpPr>
        <p:spPr>
          <a:xfrm>
            <a:off x="9574060" y="6666672"/>
            <a:ext cx="2617940" cy="200091"/>
          </a:xfrm>
          <a:prstGeom prst="rect">
            <a:avLst/>
          </a:prstGeom>
        </p:spPr>
        <p:txBody>
          <a:bodyPr vert="horz" lIns="91440" tIns="45720" rIns="91440" bIns="45720" rtlCol="0" anchor="ctr"/>
          <a:lstStyle>
            <a:lvl1pPr algn="ctr">
              <a:defRPr sz="1050" b="0" i="0">
                <a:solidFill>
                  <a:schemeClr val="bg1"/>
                </a:solidFill>
                <a:latin typeface="Arial" panose="020B0604020202020204" pitchFamily="34" charset="0"/>
                <a:cs typeface="Arial" panose="020B0604020202020204" pitchFamily="34" charset="0"/>
              </a:defRPr>
            </a:lvl1pPr>
          </a:lstStyle>
          <a:p>
            <a:fld id="{09FA6C98-AB9E-F140-A402-AA4F67E7B4D0}" type="slidenum">
              <a:rPr lang="en-US" smtClean="0"/>
              <a:pPr/>
              <a:t>‹#›</a:t>
            </a:fld>
            <a:endParaRPr lang="en-US" dirty="0"/>
          </a:p>
        </p:txBody>
      </p:sp>
    </p:spTree>
    <p:extLst>
      <p:ext uri="{BB962C8B-B14F-4D97-AF65-F5344CB8AC3E}">
        <p14:creationId xmlns:p14="http://schemas.microsoft.com/office/powerpoint/2010/main" val="195719017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50" r:id="rId5"/>
    <p:sldLayoutId id="2147483651" r:id="rId6"/>
    <p:sldLayoutId id="2147483652" r:id="rId7"/>
    <p:sldLayoutId id="2147483653" r:id="rId8"/>
    <p:sldLayoutId id="2147483654" r:id="rId9"/>
    <p:sldLayoutId id="2147483655" r:id="rId10"/>
    <p:sldLayoutId id="2147483662" r:id="rId11"/>
    <p:sldLayoutId id="2147483656" r:id="rId12"/>
    <p:sldLayoutId id="2147483657" r:id="rId13"/>
    <p:sldLayoutId id="2147483658" r:id="rId14"/>
    <p:sldLayoutId id="2147483659"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000" b="1" i="0" kern="1200">
          <a:solidFill>
            <a:srgbClr val="BE3C4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45DA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45DA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45DA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45DA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45DA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png"/><Relationship Id="rId21" Type="http://schemas.openxmlformats.org/officeDocument/2006/relationships/image" Target="../media/image30.png"/><Relationship Id="rId34" Type="http://schemas.openxmlformats.org/officeDocument/2006/relationships/image" Target="../media/image4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7.png"/><Relationship Id="rId2" Type="http://schemas.openxmlformats.org/officeDocument/2006/relationships/notesSlide" Target="../notesSlides/notesSlide1.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 Id="rId8" Type="http://schemas.openxmlformats.org/officeDocument/2006/relationships/image" Target="../media/image17.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73.png"/><Relationship Id="rId3" Type="http://schemas.openxmlformats.org/officeDocument/2006/relationships/image" Target="../media/image50.jpeg"/><Relationship Id="rId21" Type="http://schemas.openxmlformats.org/officeDocument/2006/relationships/image" Target="../media/image68.jpeg"/><Relationship Id="rId34" Type="http://schemas.openxmlformats.org/officeDocument/2006/relationships/image" Target="../media/image81.png"/><Relationship Id="rId7" Type="http://schemas.openxmlformats.org/officeDocument/2006/relationships/image" Target="../media/image54.png"/><Relationship Id="rId12" Type="http://schemas.openxmlformats.org/officeDocument/2006/relationships/image" Target="../media/image59.jpeg"/><Relationship Id="rId17" Type="http://schemas.openxmlformats.org/officeDocument/2006/relationships/image" Target="../media/image64.png"/><Relationship Id="rId25" Type="http://schemas.openxmlformats.org/officeDocument/2006/relationships/image" Target="../media/image72.png"/><Relationship Id="rId33" Type="http://schemas.openxmlformats.org/officeDocument/2006/relationships/image" Target="../media/image80.png"/><Relationship Id="rId2" Type="http://schemas.openxmlformats.org/officeDocument/2006/relationships/image" Target="../media/image49.jpeg"/><Relationship Id="rId16" Type="http://schemas.openxmlformats.org/officeDocument/2006/relationships/image" Target="../media/image63.png"/><Relationship Id="rId20" Type="http://schemas.openxmlformats.org/officeDocument/2006/relationships/image" Target="../media/image67.png"/><Relationship Id="rId29" Type="http://schemas.openxmlformats.org/officeDocument/2006/relationships/image" Target="../media/image76.png"/><Relationship Id="rId1" Type="http://schemas.openxmlformats.org/officeDocument/2006/relationships/slideLayout" Target="../slideLayouts/slideLayout17.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71.png"/><Relationship Id="rId32" Type="http://schemas.openxmlformats.org/officeDocument/2006/relationships/image" Target="../media/image79.png"/><Relationship Id="rId5" Type="http://schemas.openxmlformats.org/officeDocument/2006/relationships/image" Target="../media/image52.jpeg"/><Relationship Id="rId15" Type="http://schemas.openxmlformats.org/officeDocument/2006/relationships/image" Target="../media/image62.jpeg"/><Relationship Id="rId23" Type="http://schemas.openxmlformats.org/officeDocument/2006/relationships/image" Target="../media/image70.png"/><Relationship Id="rId28" Type="http://schemas.openxmlformats.org/officeDocument/2006/relationships/image" Target="../media/image75.png"/><Relationship Id="rId10" Type="http://schemas.openxmlformats.org/officeDocument/2006/relationships/image" Target="../media/image57.png"/><Relationship Id="rId19" Type="http://schemas.openxmlformats.org/officeDocument/2006/relationships/image" Target="../media/image66.jpeg"/><Relationship Id="rId31" Type="http://schemas.openxmlformats.org/officeDocument/2006/relationships/image" Target="../media/image78.jpe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png"/><Relationship Id="rId30" Type="http://schemas.openxmlformats.org/officeDocument/2006/relationships/image" Target="../media/image77.jpeg"/><Relationship Id="rId8" Type="http://schemas.openxmlformats.org/officeDocument/2006/relationships/image" Target="../media/image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32D4-6B92-94F3-154D-1255E67F68F3}"/>
              </a:ext>
            </a:extLst>
          </p:cNvPr>
          <p:cNvSpPr>
            <a:spLocks noGrp="1"/>
          </p:cNvSpPr>
          <p:nvPr>
            <p:ph type="ctrTitle"/>
          </p:nvPr>
        </p:nvSpPr>
        <p:spPr/>
        <p:txBody>
          <a:bodyPr>
            <a:normAutofit fontScale="90000"/>
          </a:bodyPr>
          <a:lstStyle/>
          <a:p>
            <a:r>
              <a:rPr lang="en-US" altLang="en-US" sz="6000" dirty="0">
                <a:latin typeface="Arial Narrow" panose="020B0606020202030204" pitchFamily="34" charset="0"/>
              </a:rPr>
              <a:t>GAUTENG GROWTH AND DEVELOPMENT AGENCY</a:t>
            </a:r>
            <a:endParaRPr lang="en-US" dirty="0"/>
          </a:p>
        </p:txBody>
      </p:sp>
    </p:spTree>
    <p:extLst>
      <p:ext uri="{BB962C8B-B14F-4D97-AF65-F5344CB8AC3E}">
        <p14:creationId xmlns:p14="http://schemas.microsoft.com/office/powerpoint/2010/main" val="3392924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1306357" y="996016"/>
            <a:ext cx="8064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Calibri"/>
                <a:cs typeface="Calibri"/>
              </a:rPr>
              <a:t>1</a:t>
            </a:r>
            <a:endParaRPr sz="1200">
              <a:latin typeface="Calibri"/>
              <a:cs typeface="Calibri"/>
            </a:endParaRPr>
          </a:p>
        </p:txBody>
      </p:sp>
      <p:sp>
        <p:nvSpPr>
          <p:cNvPr id="24" name="object 24"/>
          <p:cNvSpPr txBox="1"/>
          <p:nvPr/>
        </p:nvSpPr>
        <p:spPr>
          <a:xfrm>
            <a:off x="1296088" y="2627313"/>
            <a:ext cx="10096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Calibri"/>
                <a:cs typeface="Calibri"/>
              </a:rPr>
              <a:t>2</a:t>
            </a:r>
            <a:endParaRPr sz="1200">
              <a:latin typeface="Calibri"/>
              <a:cs typeface="Calibri"/>
            </a:endParaRPr>
          </a:p>
        </p:txBody>
      </p:sp>
      <p:sp>
        <p:nvSpPr>
          <p:cNvPr id="39" name="object 39"/>
          <p:cNvSpPr txBox="1"/>
          <p:nvPr/>
        </p:nvSpPr>
        <p:spPr>
          <a:xfrm>
            <a:off x="1296163" y="4202896"/>
            <a:ext cx="10096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Calibri"/>
                <a:cs typeface="Calibri"/>
              </a:rPr>
              <a:t>3</a:t>
            </a:r>
            <a:endParaRPr sz="1200">
              <a:latin typeface="Calibri"/>
              <a:cs typeface="Calibri"/>
            </a:endParaRPr>
          </a:p>
        </p:txBody>
      </p:sp>
      <p:sp>
        <p:nvSpPr>
          <p:cNvPr id="40" name="object 40"/>
          <p:cNvSpPr txBox="1"/>
          <p:nvPr/>
        </p:nvSpPr>
        <p:spPr>
          <a:xfrm>
            <a:off x="6736994" y="996016"/>
            <a:ext cx="10922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Calibri"/>
                <a:cs typeface="Calibri"/>
              </a:rPr>
              <a:t>4</a:t>
            </a:r>
            <a:endParaRPr sz="1200">
              <a:latin typeface="Calibri"/>
              <a:cs typeface="Calibri"/>
            </a:endParaRPr>
          </a:p>
        </p:txBody>
      </p:sp>
      <p:sp>
        <p:nvSpPr>
          <p:cNvPr id="51" name="object 51"/>
          <p:cNvSpPr txBox="1"/>
          <p:nvPr/>
        </p:nvSpPr>
        <p:spPr>
          <a:xfrm>
            <a:off x="6741422" y="2627313"/>
            <a:ext cx="10033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Calibri"/>
                <a:cs typeface="Calibri"/>
              </a:rPr>
              <a:t>5</a:t>
            </a:r>
            <a:endParaRPr sz="1200">
              <a:latin typeface="Calibri"/>
              <a:cs typeface="Calibri"/>
            </a:endParaRPr>
          </a:p>
        </p:txBody>
      </p:sp>
      <p:sp>
        <p:nvSpPr>
          <p:cNvPr id="58" name="object 58"/>
          <p:cNvSpPr txBox="1"/>
          <p:nvPr/>
        </p:nvSpPr>
        <p:spPr>
          <a:xfrm>
            <a:off x="6738110" y="4202896"/>
            <a:ext cx="10668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Calibri"/>
                <a:cs typeface="Calibri"/>
              </a:rPr>
              <a:t>6</a:t>
            </a:r>
            <a:endParaRPr sz="1200">
              <a:latin typeface="Calibri"/>
              <a:cs typeface="Calibri"/>
            </a:endParaRPr>
          </a:p>
        </p:txBody>
      </p:sp>
      <p:sp>
        <p:nvSpPr>
          <p:cNvPr id="3" name="Text Placeholder 2">
            <a:extLst>
              <a:ext uri="{FF2B5EF4-FFF2-40B4-BE49-F238E27FC236}">
                <a16:creationId xmlns:a16="http://schemas.microsoft.com/office/drawing/2014/main" id="{A967DB36-D6EF-D952-A460-C2BEBE100073}"/>
              </a:ext>
            </a:extLst>
          </p:cNvPr>
          <p:cNvSpPr txBox="1">
            <a:spLocks/>
          </p:cNvSpPr>
          <p:nvPr/>
        </p:nvSpPr>
        <p:spPr>
          <a:xfrm>
            <a:off x="410979" y="1106732"/>
            <a:ext cx="11368911" cy="4339261"/>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spcBef>
                <a:spcPts val="0"/>
              </a:spcBef>
              <a:spcAft>
                <a:spcPts val="1000"/>
              </a:spcAft>
              <a:defRPr/>
            </a:pPr>
            <a:endParaRPr lang="en-US" sz="2000" dirty="0">
              <a:solidFill>
                <a:schemeClr val="tx1"/>
              </a:solidFill>
              <a:latin typeface="Avenir Book" panose="02000503020000020003" pitchFamily="2" charset="0"/>
            </a:endParaRPr>
          </a:p>
        </p:txBody>
      </p:sp>
      <p:sp>
        <p:nvSpPr>
          <p:cNvPr id="4" name="TextBox 3">
            <a:extLst>
              <a:ext uri="{FF2B5EF4-FFF2-40B4-BE49-F238E27FC236}">
                <a16:creationId xmlns:a16="http://schemas.microsoft.com/office/drawing/2014/main" id="{E708C2E2-77F1-8F67-79BC-31B3E3EEB774}"/>
              </a:ext>
            </a:extLst>
          </p:cNvPr>
          <p:cNvSpPr txBox="1"/>
          <p:nvPr/>
        </p:nvSpPr>
        <p:spPr>
          <a:xfrm>
            <a:off x="7511447" y="817980"/>
            <a:ext cx="3227830" cy="336598"/>
          </a:xfrm>
          <a:prstGeom prst="rect">
            <a:avLst/>
          </a:prstGeom>
          <a:noFill/>
        </p:spPr>
        <p:txBody>
          <a:bodyPr wrap="none" rtlCol="0" anchor="t" anchorCtr="0">
            <a:spAutoFit/>
          </a:bodyPr>
          <a:lstStyle/>
          <a:p>
            <a:r>
              <a:rPr lang="en-US" sz="1590" b="1" dirty="0">
                <a:solidFill>
                  <a:srgbClr val="385CAD"/>
                </a:solidFill>
                <a:latin typeface="Avenir Black" panose="02000503020000020003" pitchFamily="2" charset="0"/>
                <a:ea typeface="League Spartan" charset="0"/>
                <a:cs typeface="Poppins" pitchFamily="2" charset="77"/>
              </a:rPr>
              <a:t>National Government/Agencies</a:t>
            </a:r>
          </a:p>
        </p:txBody>
      </p:sp>
      <p:sp>
        <p:nvSpPr>
          <p:cNvPr id="5" name="TextBox 4">
            <a:extLst>
              <a:ext uri="{FF2B5EF4-FFF2-40B4-BE49-F238E27FC236}">
                <a16:creationId xmlns:a16="http://schemas.microsoft.com/office/drawing/2014/main" id="{8A6C3FF8-D5A4-4317-A452-FD64CFE144E2}"/>
              </a:ext>
            </a:extLst>
          </p:cNvPr>
          <p:cNvSpPr txBox="1"/>
          <p:nvPr/>
        </p:nvSpPr>
        <p:spPr>
          <a:xfrm>
            <a:off x="7807343" y="3644747"/>
            <a:ext cx="3340753" cy="336598"/>
          </a:xfrm>
          <a:prstGeom prst="rect">
            <a:avLst/>
          </a:prstGeom>
          <a:noFill/>
        </p:spPr>
        <p:txBody>
          <a:bodyPr wrap="none" rtlCol="0" anchor="t" anchorCtr="0">
            <a:spAutoFit/>
          </a:bodyPr>
          <a:lstStyle/>
          <a:p>
            <a:r>
              <a:rPr lang="en-US" sz="1590" b="1" dirty="0">
                <a:solidFill>
                  <a:srgbClr val="BC3B4A"/>
                </a:solidFill>
                <a:latin typeface="Avenir Black" panose="02000503020000020003" pitchFamily="2" charset="0"/>
                <a:ea typeface="League Spartan" charset="0"/>
                <a:cs typeface="Poppins" pitchFamily="2" charset="77"/>
              </a:rPr>
              <a:t>Provincial Government/Agencies</a:t>
            </a:r>
          </a:p>
        </p:txBody>
      </p:sp>
      <p:sp>
        <p:nvSpPr>
          <p:cNvPr id="6" name="TextBox 5">
            <a:extLst>
              <a:ext uri="{FF2B5EF4-FFF2-40B4-BE49-F238E27FC236}">
                <a16:creationId xmlns:a16="http://schemas.microsoft.com/office/drawing/2014/main" id="{61D50ED4-5C6D-3290-4D29-8699AFB56B17}"/>
              </a:ext>
            </a:extLst>
          </p:cNvPr>
          <p:cNvSpPr txBox="1"/>
          <p:nvPr/>
        </p:nvSpPr>
        <p:spPr>
          <a:xfrm>
            <a:off x="821122" y="747880"/>
            <a:ext cx="4305987" cy="337015"/>
          </a:xfrm>
          <a:prstGeom prst="rect">
            <a:avLst/>
          </a:prstGeom>
          <a:noFill/>
        </p:spPr>
        <p:txBody>
          <a:bodyPr wrap="none" rtlCol="0" anchor="t" anchorCtr="0">
            <a:spAutoFit/>
          </a:bodyPr>
          <a:lstStyle/>
          <a:p>
            <a:pPr algn="r"/>
            <a:r>
              <a:rPr lang="en-US" sz="1590" b="1" dirty="0">
                <a:solidFill>
                  <a:srgbClr val="EBA900"/>
                </a:solidFill>
                <a:latin typeface="Avenir Black" panose="02000503020000020003" pitchFamily="2" charset="0"/>
                <a:ea typeface="League Spartan" charset="0"/>
                <a:cs typeface="Poppins" pitchFamily="2" charset="77"/>
              </a:rPr>
              <a:t>Private sector and multi-lateral Institutions</a:t>
            </a:r>
          </a:p>
        </p:txBody>
      </p:sp>
      <p:sp>
        <p:nvSpPr>
          <p:cNvPr id="7" name="TextBox 6">
            <a:extLst>
              <a:ext uri="{FF2B5EF4-FFF2-40B4-BE49-F238E27FC236}">
                <a16:creationId xmlns:a16="http://schemas.microsoft.com/office/drawing/2014/main" id="{05DAD6AB-3E64-3F41-708A-9FD9D4E19433}"/>
              </a:ext>
            </a:extLst>
          </p:cNvPr>
          <p:cNvSpPr txBox="1"/>
          <p:nvPr/>
        </p:nvSpPr>
        <p:spPr>
          <a:xfrm>
            <a:off x="1512132" y="3726930"/>
            <a:ext cx="1950418" cy="336598"/>
          </a:xfrm>
          <a:prstGeom prst="rect">
            <a:avLst/>
          </a:prstGeom>
          <a:noFill/>
        </p:spPr>
        <p:txBody>
          <a:bodyPr wrap="none" rtlCol="0" anchor="t" anchorCtr="0">
            <a:spAutoFit/>
          </a:bodyPr>
          <a:lstStyle/>
          <a:p>
            <a:pPr algn="r"/>
            <a:r>
              <a:rPr lang="en-US" sz="1590" b="1" dirty="0">
                <a:solidFill>
                  <a:srgbClr val="B8BE14"/>
                </a:solidFill>
                <a:latin typeface="Avenir Black" panose="02000503020000020003" pitchFamily="2" charset="0"/>
                <a:ea typeface="League Spartan" charset="0"/>
                <a:cs typeface="Poppins" pitchFamily="2" charset="77"/>
              </a:rPr>
              <a:t>Local Government</a:t>
            </a:r>
          </a:p>
        </p:txBody>
      </p:sp>
      <p:pic>
        <p:nvPicPr>
          <p:cNvPr id="8" name="Picture 7">
            <a:extLst>
              <a:ext uri="{FF2B5EF4-FFF2-40B4-BE49-F238E27FC236}">
                <a16:creationId xmlns:a16="http://schemas.microsoft.com/office/drawing/2014/main" id="{F8E5F2B8-6A34-5458-C946-60419203E3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070" y="1295400"/>
            <a:ext cx="532317" cy="532317"/>
          </a:xfrm>
          <a:prstGeom prst="rect">
            <a:avLst/>
          </a:prstGeom>
        </p:spPr>
      </p:pic>
      <p:pic>
        <p:nvPicPr>
          <p:cNvPr id="9" name="Picture 8">
            <a:extLst>
              <a:ext uri="{FF2B5EF4-FFF2-40B4-BE49-F238E27FC236}">
                <a16:creationId xmlns:a16="http://schemas.microsoft.com/office/drawing/2014/main" id="{3AD129E2-EA26-C383-FBEB-E776E8921A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5116" y="1338171"/>
            <a:ext cx="651544" cy="492445"/>
          </a:xfrm>
          <a:prstGeom prst="rect">
            <a:avLst/>
          </a:prstGeom>
        </p:spPr>
      </p:pic>
      <p:pic>
        <p:nvPicPr>
          <p:cNvPr id="10" name="Picture 9">
            <a:extLst>
              <a:ext uri="{FF2B5EF4-FFF2-40B4-BE49-F238E27FC236}">
                <a16:creationId xmlns:a16="http://schemas.microsoft.com/office/drawing/2014/main" id="{B32C5845-7A84-540E-FF1A-0E86E00C28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39644" y="1406238"/>
            <a:ext cx="926888" cy="376548"/>
          </a:xfrm>
          <a:prstGeom prst="rect">
            <a:avLst/>
          </a:prstGeom>
        </p:spPr>
      </p:pic>
      <p:pic>
        <p:nvPicPr>
          <p:cNvPr id="11" name="Picture 10">
            <a:extLst>
              <a:ext uri="{FF2B5EF4-FFF2-40B4-BE49-F238E27FC236}">
                <a16:creationId xmlns:a16="http://schemas.microsoft.com/office/drawing/2014/main" id="{DDC7EEDB-25BF-9D67-077D-083FDE6DF3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34499" y="1458672"/>
            <a:ext cx="1668502" cy="336365"/>
          </a:xfrm>
          <a:prstGeom prst="rect">
            <a:avLst/>
          </a:prstGeom>
        </p:spPr>
      </p:pic>
      <p:pic>
        <p:nvPicPr>
          <p:cNvPr id="12" name="Picture 11">
            <a:extLst>
              <a:ext uri="{FF2B5EF4-FFF2-40B4-BE49-F238E27FC236}">
                <a16:creationId xmlns:a16="http://schemas.microsoft.com/office/drawing/2014/main" id="{423585C3-3C93-239D-770B-040FA7278C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5085" y="2141653"/>
            <a:ext cx="926889" cy="360457"/>
          </a:xfrm>
          <a:prstGeom prst="rect">
            <a:avLst/>
          </a:prstGeom>
        </p:spPr>
      </p:pic>
      <p:pic>
        <p:nvPicPr>
          <p:cNvPr id="13" name="Picture 12">
            <a:extLst>
              <a:ext uri="{FF2B5EF4-FFF2-40B4-BE49-F238E27FC236}">
                <a16:creationId xmlns:a16="http://schemas.microsoft.com/office/drawing/2014/main" id="{21295D26-B777-943B-8BB1-A6E7F59E534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34627" y="1986574"/>
            <a:ext cx="962143" cy="654696"/>
          </a:xfrm>
          <a:prstGeom prst="rect">
            <a:avLst/>
          </a:prstGeom>
        </p:spPr>
      </p:pic>
      <p:pic>
        <p:nvPicPr>
          <p:cNvPr id="14" name="Picture 13">
            <a:extLst>
              <a:ext uri="{FF2B5EF4-FFF2-40B4-BE49-F238E27FC236}">
                <a16:creationId xmlns:a16="http://schemas.microsoft.com/office/drawing/2014/main" id="{74AA2F9E-96AE-D96D-D6A5-537D848872E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68357" y="2026268"/>
            <a:ext cx="1020222" cy="566037"/>
          </a:xfrm>
          <a:prstGeom prst="rect">
            <a:avLst/>
          </a:prstGeom>
        </p:spPr>
      </p:pic>
      <p:pic>
        <p:nvPicPr>
          <p:cNvPr id="15" name="Picture 14">
            <a:extLst>
              <a:ext uri="{FF2B5EF4-FFF2-40B4-BE49-F238E27FC236}">
                <a16:creationId xmlns:a16="http://schemas.microsoft.com/office/drawing/2014/main" id="{72A30199-DE3F-3B3A-5ECC-38AFCF02AF9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299599" y="2856123"/>
            <a:ext cx="1095466" cy="217787"/>
          </a:xfrm>
          <a:prstGeom prst="rect">
            <a:avLst/>
          </a:prstGeom>
        </p:spPr>
      </p:pic>
      <p:pic>
        <p:nvPicPr>
          <p:cNvPr id="16" name="Picture 15">
            <a:extLst>
              <a:ext uri="{FF2B5EF4-FFF2-40B4-BE49-F238E27FC236}">
                <a16:creationId xmlns:a16="http://schemas.microsoft.com/office/drawing/2014/main" id="{AEB9A4C4-3B00-5B22-946F-DCD34A997CD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00191" y="2126972"/>
            <a:ext cx="635000" cy="355600"/>
          </a:xfrm>
          <a:prstGeom prst="rect">
            <a:avLst/>
          </a:prstGeom>
        </p:spPr>
      </p:pic>
      <p:pic>
        <p:nvPicPr>
          <p:cNvPr id="17" name="Picture 16">
            <a:extLst>
              <a:ext uri="{FF2B5EF4-FFF2-40B4-BE49-F238E27FC236}">
                <a16:creationId xmlns:a16="http://schemas.microsoft.com/office/drawing/2014/main" id="{20431856-2A72-6A39-AF48-23129B1F122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09045" y="2814965"/>
            <a:ext cx="1303087" cy="385003"/>
          </a:xfrm>
          <a:prstGeom prst="rect">
            <a:avLst/>
          </a:prstGeom>
        </p:spPr>
      </p:pic>
      <p:pic>
        <p:nvPicPr>
          <p:cNvPr id="19" name="Picture 18">
            <a:extLst>
              <a:ext uri="{FF2B5EF4-FFF2-40B4-BE49-F238E27FC236}">
                <a16:creationId xmlns:a16="http://schemas.microsoft.com/office/drawing/2014/main" id="{CD2239F5-74E3-9778-8EC8-D4E875D6B18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65038" y="2088626"/>
            <a:ext cx="770853" cy="431677"/>
          </a:xfrm>
          <a:prstGeom prst="rect">
            <a:avLst/>
          </a:prstGeom>
        </p:spPr>
      </p:pic>
      <p:pic>
        <p:nvPicPr>
          <p:cNvPr id="20" name="Picture 19">
            <a:extLst>
              <a:ext uri="{FF2B5EF4-FFF2-40B4-BE49-F238E27FC236}">
                <a16:creationId xmlns:a16="http://schemas.microsoft.com/office/drawing/2014/main" id="{9D6DB46F-55B9-8D28-FBA5-7BB5F28E3E8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745904" y="2787740"/>
            <a:ext cx="436366" cy="430574"/>
          </a:xfrm>
          <a:prstGeom prst="rect">
            <a:avLst/>
          </a:prstGeom>
        </p:spPr>
      </p:pic>
      <p:pic>
        <p:nvPicPr>
          <p:cNvPr id="21" name="Picture 20">
            <a:extLst>
              <a:ext uri="{FF2B5EF4-FFF2-40B4-BE49-F238E27FC236}">
                <a16:creationId xmlns:a16="http://schemas.microsoft.com/office/drawing/2014/main" id="{3C553170-37C9-F740-6D93-7CEE9F37A2D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303173" y="1421879"/>
            <a:ext cx="367384" cy="367384"/>
          </a:xfrm>
          <a:prstGeom prst="rect">
            <a:avLst/>
          </a:prstGeom>
        </p:spPr>
      </p:pic>
      <p:pic>
        <p:nvPicPr>
          <p:cNvPr id="22" name="Picture 21">
            <a:extLst>
              <a:ext uri="{FF2B5EF4-FFF2-40B4-BE49-F238E27FC236}">
                <a16:creationId xmlns:a16="http://schemas.microsoft.com/office/drawing/2014/main" id="{B43D127D-E4CE-1A56-9911-8956477ACC9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296770" y="1956372"/>
            <a:ext cx="648550" cy="675083"/>
          </a:xfrm>
          <a:prstGeom prst="rect">
            <a:avLst/>
          </a:prstGeom>
        </p:spPr>
      </p:pic>
      <p:pic>
        <p:nvPicPr>
          <p:cNvPr id="23" name="Picture 22">
            <a:extLst>
              <a:ext uri="{FF2B5EF4-FFF2-40B4-BE49-F238E27FC236}">
                <a16:creationId xmlns:a16="http://schemas.microsoft.com/office/drawing/2014/main" id="{3174F4E1-03B9-58A7-E490-9F0E4F61D186}"/>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515635" y="2764241"/>
            <a:ext cx="843438" cy="523499"/>
          </a:xfrm>
          <a:prstGeom prst="rect">
            <a:avLst/>
          </a:prstGeom>
        </p:spPr>
      </p:pic>
      <p:pic>
        <p:nvPicPr>
          <p:cNvPr id="25" name="Picture 24">
            <a:extLst>
              <a:ext uri="{FF2B5EF4-FFF2-40B4-BE49-F238E27FC236}">
                <a16:creationId xmlns:a16="http://schemas.microsoft.com/office/drawing/2014/main" id="{75CAE2B6-CD5D-D3DA-987C-DF372F3F811A}"/>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55227" y="5258068"/>
            <a:ext cx="847189" cy="643601"/>
          </a:xfrm>
          <a:prstGeom prst="rect">
            <a:avLst/>
          </a:prstGeom>
        </p:spPr>
      </p:pic>
      <p:pic>
        <p:nvPicPr>
          <p:cNvPr id="26" name="Picture 25">
            <a:extLst>
              <a:ext uri="{FF2B5EF4-FFF2-40B4-BE49-F238E27FC236}">
                <a16:creationId xmlns:a16="http://schemas.microsoft.com/office/drawing/2014/main" id="{8E96363A-D40F-D8CF-E588-3CE8CAE3E02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772804" y="5626147"/>
            <a:ext cx="593908" cy="781777"/>
          </a:xfrm>
          <a:prstGeom prst="rect">
            <a:avLst/>
          </a:prstGeom>
        </p:spPr>
      </p:pic>
      <p:pic>
        <p:nvPicPr>
          <p:cNvPr id="27" name="Picture 26">
            <a:extLst>
              <a:ext uri="{FF2B5EF4-FFF2-40B4-BE49-F238E27FC236}">
                <a16:creationId xmlns:a16="http://schemas.microsoft.com/office/drawing/2014/main" id="{5C5D5005-CCC2-862F-7125-47064AC2856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924047" y="4457390"/>
            <a:ext cx="803600" cy="750570"/>
          </a:xfrm>
          <a:prstGeom prst="rect">
            <a:avLst/>
          </a:prstGeom>
        </p:spPr>
      </p:pic>
      <p:pic>
        <p:nvPicPr>
          <p:cNvPr id="28" name="Picture 27">
            <a:extLst>
              <a:ext uri="{FF2B5EF4-FFF2-40B4-BE49-F238E27FC236}">
                <a16:creationId xmlns:a16="http://schemas.microsoft.com/office/drawing/2014/main" id="{AB99FEBF-EC22-9510-61E8-F5269FE3B576}"/>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423415" y="5749054"/>
            <a:ext cx="790247" cy="549354"/>
          </a:xfrm>
          <a:prstGeom prst="rect">
            <a:avLst/>
          </a:prstGeom>
        </p:spPr>
      </p:pic>
      <p:pic>
        <p:nvPicPr>
          <p:cNvPr id="29" name="Picture 28">
            <a:extLst>
              <a:ext uri="{FF2B5EF4-FFF2-40B4-BE49-F238E27FC236}">
                <a16:creationId xmlns:a16="http://schemas.microsoft.com/office/drawing/2014/main" id="{E65675FE-FA24-44C9-0387-5FE9E70950D5}"/>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418295" y="4464353"/>
            <a:ext cx="648237" cy="661201"/>
          </a:xfrm>
          <a:prstGeom prst="rect">
            <a:avLst/>
          </a:prstGeom>
        </p:spPr>
      </p:pic>
      <p:pic>
        <p:nvPicPr>
          <p:cNvPr id="30" name="Picture 29">
            <a:extLst>
              <a:ext uri="{FF2B5EF4-FFF2-40B4-BE49-F238E27FC236}">
                <a16:creationId xmlns:a16="http://schemas.microsoft.com/office/drawing/2014/main" id="{B65A3E16-C50D-D3CE-A597-320E99F740FE}"/>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779108" y="4286041"/>
            <a:ext cx="758292" cy="909950"/>
          </a:xfrm>
          <a:prstGeom prst="rect">
            <a:avLst/>
          </a:prstGeom>
        </p:spPr>
      </p:pic>
      <p:pic>
        <p:nvPicPr>
          <p:cNvPr id="31" name="Picture 30">
            <a:extLst>
              <a:ext uri="{FF2B5EF4-FFF2-40B4-BE49-F238E27FC236}">
                <a16:creationId xmlns:a16="http://schemas.microsoft.com/office/drawing/2014/main" id="{6AB0A0F6-13CD-19EC-711D-B7329F11030C}"/>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22072" y="4100520"/>
            <a:ext cx="963012" cy="963012"/>
          </a:xfrm>
          <a:prstGeom prst="rect">
            <a:avLst/>
          </a:prstGeom>
        </p:spPr>
      </p:pic>
      <p:pic>
        <p:nvPicPr>
          <p:cNvPr id="32" name="Picture 31">
            <a:extLst>
              <a:ext uri="{FF2B5EF4-FFF2-40B4-BE49-F238E27FC236}">
                <a16:creationId xmlns:a16="http://schemas.microsoft.com/office/drawing/2014/main" id="{5728E9AA-0237-2017-71E9-798036E1DCD2}"/>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8328734" y="2233885"/>
            <a:ext cx="1257300" cy="431800"/>
          </a:xfrm>
          <a:prstGeom prst="rect">
            <a:avLst/>
          </a:prstGeom>
        </p:spPr>
      </p:pic>
      <p:pic>
        <p:nvPicPr>
          <p:cNvPr id="33" name="Picture 32">
            <a:extLst>
              <a:ext uri="{FF2B5EF4-FFF2-40B4-BE49-F238E27FC236}">
                <a16:creationId xmlns:a16="http://schemas.microsoft.com/office/drawing/2014/main" id="{16893781-CA4E-5109-A4D5-1146D18A080A}"/>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6513684" y="2245746"/>
            <a:ext cx="1206500" cy="457200"/>
          </a:xfrm>
          <a:prstGeom prst="rect">
            <a:avLst/>
          </a:prstGeom>
        </p:spPr>
      </p:pic>
      <p:pic>
        <p:nvPicPr>
          <p:cNvPr id="34" name="Picture 33">
            <a:extLst>
              <a:ext uri="{FF2B5EF4-FFF2-40B4-BE49-F238E27FC236}">
                <a16:creationId xmlns:a16="http://schemas.microsoft.com/office/drawing/2014/main" id="{E39A895D-C038-EB68-6249-8C2415ABC650}"/>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0548467" y="1455968"/>
            <a:ext cx="859789" cy="511146"/>
          </a:xfrm>
          <a:prstGeom prst="rect">
            <a:avLst/>
          </a:prstGeom>
        </p:spPr>
      </p:pic>
      <p:pic>
        <p:nvPicPr>
          <p:cNvPr id="35" name="Picture 34">
            <a:extLst>
              <a:ext uri="{FF2B5EF4-FFF2-40B4-BE49-F238E27FC236}">
                <a16:creationId xmlns:a16="http://schemas.microsoft.com/office/drawing/2014/main" id="{A0BED49D-BE0A-06B9-9B62-973CA39510AB}"/>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8885675" y="1537663"/>
            <a:ext cx="1118741" cy="337269"/>
          </a:xfrm>
          <a:prstGeom prst="rect">
            <a:avLst/>
          </a:prstGeom>
        </p:spPr>
      </p:pic>
      <p:pic>
        <p:nvPicPr>
          <p:cNvPr id="36" name="Picture 35">
            <a:extLst>
              <a:ext uri="{FF2B5EF4-FFF2-40B4-BE49-F238E27FC236}">
                <a16:creationId xmlns:a16="http://schemas.microsoft.com/office/drawing/2014/main" id="{DE942168-8CCE-9660-7FE0-765E95FDA42A}"/>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6472980" y="1447800"/>
            <a:ext cx="803890" cy="446012"/>
          </a:xfrm>
          <a:prstGeom prst="rect">
            <a:avLst/>
          </a:prstGeom>
        </p:spPr>
      </p:pic>
      <p:pic>
        <p:nvPicPr>
          <p:cNvPr id="37" name="Picture 36">
            <a:extLst>
              <a:ext uri="{FF2B5EF4-FFF2-40B4-BE49-F238E27FC236}">
                <a16:creationId xmlns:a16="http://schemas.microsoft.com/office/drawing/2014/main" id="{C3E18AD4-3557-B1E8-DFE6-DF529FF6CCCE}"/>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6541493" y="5792654"/>
            <a:ext cx="1668866" cy="679908"/>
          </a:xfrm>
          <a:prstGeom prst="rect">
            <a:avLst/>
          </a:prstGeom>
        </p:spPr>
      </p:pic>
      <p:pic>
        <p:nvPicPr>
          <p:cNvPr id="38" name="Picture 37">
            <a:extLst>
              <a:ext uri="{FF2B5EF4-FFF2-40B4-BE49-F238E27FC236}">
                <a16:creationId xmlns:a16="http://schemas.microsoft.com/office/drawing/2014/main" id="{69E3FF3A-EE04-0E4C-3356-39AB8981E472}"/>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6513118" y="5186482"/>
            <a:ext cx="1663700" cy="609600"/>
          </a:xfrm>
          <a:prstGeom prst="rect">
            <a:avLst/>
          </a:prstGeom>
        </p:spPr>
      </p:pic>
      <p:pic>
        <p:nvPicPr>
          <p:cNvPr id="41" name="Picture 40">
            <a:extLst>
              <a:ext uri="{FF2B5EF4-FFF2-40B4-BE49-F238E27FC236}">
                <a16:creationId xmlns:a16="http://schemas.microsoft.com/office/drawing/2014/main" id="{DBFAEB7D-3D21-2751-50BB-C02BBC1E219A}"/>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9008389" y="4207843"/>
            <a:ext cx="1918177" cy="698051"/>
          </a:xfrm>
          <a:prstGeom prst="rect">
            <a:avLst/>
          </a:prstGeom>
        </p:spPr>
      </p:pic>
      <p:pic>
        <p:nvPicPr>
          <p:cNvPr id="42" name="Picture 41">
            <a:extLst>
              <a:ext uri="{FF2B5EF4-FFF2-40B4-BE49-F238E27FC236}">
                <a16:creationId xmlns:a16="http://schemas.microsoft.com/office/drawing/2014/main" id="{E840941F-45C2-3370-A6AB-ADDA3F7269A3}"/>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6531222" y="4100520"/>
            <a:ext cx="1689408" cy="937313"/>
          </a:xfrm>
          <a:prstGeom prst="rect">
            <a:avLst/>
          </a:prstGeom>
        </p:spPr>
      </p:pic>
      <p:pic>
        <p:nvPicPr>
          <p:cNvPr id="43" name="Picture 42">
            <a:extLst>
              <a:ext uri="{FF2B5EF4-FFF2-40B4-BE49-F238E27FC236}">
                <a16:creationId xmlns:a16="http://schemas.microsoft.com/office/drawing/2014/main" id="{767322C9-3182-ACAE-19D6-5DA085EA62D4}"/>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8792420" y="5303621"/>
            <a:ext cx="872943" cy="791567"/>
          </a:xfrm>
          <a:prstGeom prst="rect">
            <a:avLst/>
          </a:prstGeom>
        </p:spPr>
      </p:pic>
      <p:pic>
        <p:nvPicPr>
          <p:cNvPr id="44" name="Picture 2" descr="Coronavirus – South Africa: 50000 jobs sustained by Black Industrialists  and Black-Owned Enterprises supported by Three Government Programmes – Yet  challenges remain, Parliament told | Pulse Nigeria">
            <a:extLst>
              <a:ext uri="{FF2B5EF4-FFF2-40B4-BE49-F238E27FC236}">
                <a16:creationId xmlns:a16="http://schemas.microsoft.com/office/drawing/2014/main" id="{AA8B13D6-01AB-FE3D-2396-807405A9F77C}"/>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8328734" y="2705741"/>
            <a:ext cx="1220470" cy="63779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cipc - LEDA">
            <a:extLst>
              <a:ext uri="{FF2B5EF4-FFF2-40B4-BE49-F238E27FC236}">
                <a16:creationId xmlns:a16="http://schemas.microsoft.com/office/drawing/2014/main" id="{1C84048E-DD23-3CE5-FBFE-13604542A02F}"/>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7485188" y="1468972"/>
            <a:ext cx="1238090" cy="517602"/>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Connector 46">
            <a:extLst>
              <a:ext uri="{FF2B5EF4-FFF2-40B4-BE49-F238E27FC236}">
                <a16:creationId xmlns:a16="http://schemas.microsoft.com/office/drawing/2014/main" id="{FAB58B4B-08E5-DE4A-5EE8-530BECC8A933}"/>
              </a:ext>
            </a:extLst>
          </p:cNvPr>
          <p:cNvCxnSpPr>
            <a:cxnSpLocks/>
          </p:cNvCxnSpPr>
          <p:nvPr/>
        </p:nvCxnSpPr>
        <p:spPr>
          <a:xfrm flipV="1">
            <a:off x="6079804" y="838200"/>
            <a:ext cx="0" cy="2734671"/>
          </a:xfrm>
          <a:prstGeom prst="line">
            <a:avLst/>
          </a:prstGeom>
          <a:ln w="12700">
            <a:solidFill>
              <a:srgbClr val="EBA900"/>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E8ADD830-DE6B-E690-C430-DA544AB64566}"/>
              </a:ext>
            </a:extLst>
          </p:cNvPr>
          <p:cNvPicPr>
            <a:picLocks noChangeAspect="1"/>
          </p:cNvPicPr>
          <p:nvPr/>
        </p:nvPicPr>
        <p:blipFill rotWithShape="1">
          <a:blip r:embed="rId37" cstate="screen">
            <a:extLst>
              <a:ext uri="{28A0092B-C50C-407E-A947-70E740481C1C}">
                <a14:useLocalDpi xmlns:a14="http://schemas.microsoft.com/office/drawing/2010/main"/>
              </a:ext>
            </a:extLst>
          </a:blip>
          <a:srcRect/>
          <a:stretch/>
        </p:blipFill>
        <p:spPr>
          <a:xfrm>
            <a:off x="5088079" y="3057408"/>
            <a:ext cx="1983450" cy="1030925"/>
          </a:xfrm>
          <a:prstGeom prst="rect">
            <a:avLst/>
          </a:prstGeom>
        </p:spPr>
      </p:pic>
      <p:pic>
        <p:nvPicPr>
          <p:cNvPr id="49" name="Picture 48">
            <a:extLst>
              <a:ext uri="{FF2B5EF4-FFF2-40B4-BE49-F238E27FC236}">
                <a16:creationId xmlns:a16="http://schemas.microsoft.com/office/drawing/2014/main" id="{7EAD2BE1-B5DE-F453-E55B-B919EA093ABD}"/>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4575483" y="2763053"/>
            <a:ext cx="491447" cy="491447"/>
          </a:xfrm>
          <a:prstGeom prst="rect">
            <a:avLst/>
          </a:prstGeom>
        </p:spPr>
      </p:pic>
      <p:pic>
        <p:nvPicPr>
          <p:cNvPr id="50" name="Picture 49">
            <a:extLst>
              <a:ext uri="{FF2B5EF4-FFF2-40B4-BE49-F238E27FC236}">
                <a16:creationId xmlns:a16="http://schemas.microsoft.com/office/drawing/2014/main" id="{F0413596-E3AF-5E94-EE19-4014840F5B0F}"/>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10316175" y="2380024"/>
            <a:ext cx="1118789" cy="310629"/>
          </a:xfrm>
          <a:prstGeom prst="rect">
            <a:avLst/>
          </a:prstGeom>
        </p:spPr>
      </p:pic>
      <p:cxnSp>
        <p:nvCxnSpPr>
          <p:cNvPr id="52" name="Straight Connector 51">
            <a:extLst>
              <a:ext uri="{FF2B5EF4-FFF2-40B4-BE49-F238E27FC236}">
                <a16:creationId xmlns:a16="http://schemas.microsoft.com/office/drawing/2014/main" id="{6096EB20-EB31-6833-C05E-BB480065B320}"/>
              </a:ext>
            </a:extLst>
          </p:cNvPr>
          <p:cNvCxnSpPr>
            <a:cxnSpLocks/>
          </p:cNvCxnSpPr>
          <p:nvPr/>
        </p:nvCxnSpPr>
        <p:spPr>
          <a:xfrm flipH="1" flipV="1">
            <a:off x="6071140" y="3859529"/>
            <a:ext cx="24859" cy="3017464"/>
          </a:xfrm>
          <a:prstGeom prst="line">
            <a:avLst/>
          </a:prstGeom>
          <a:ln w="12700">
            <a:solidFill>
              <a:srgbClr val="BC3B4A"/>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6980D50-81D3-2258-3412-FA50190D6578}"/>
              </a:ext>
            </a:extLst>
          </p:cNvPr>
          <p:cNvCxnSpPr>
            <a:cxnSpLocks/>
            <a:endCxn id="48" idx="1"/>
          </p:cNvCxnSpPr>
          <p:nvPr/>
        </p:nvCxnSpPr>
        <p:spPr>
          <a:xfrm>
            <a:off x="1" y="3572870"/>
            <a:ext cx="5088078" cy="1"/>
          </a:xfrm>
          <a:prstGeom prst="line">
            <a:avLst/>
          </a:prstGeom>
          <a:ln w="12700">
            <a:solidFill>
              <a:srgbClr val="B8BE1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45EE004-B997-1409-5EB9-4A01F27EAB4F}"/>
              </a:ext>
            </a:extLst>
          </p:cNvPr>
          <p:cNvCxnSpPr>
            <a:cxnSpLocks/>
            <a:stCxn id="48" idx="3"/>
          </p:cNvCxnSpPr>
          <p:nvPr/>
        </p:nvCxnSpPr>
        <p:spPr>
          <a:xfrm flipV="1">
            <a:off x="7071529" y="3506374"/>
            <a:ext cx="5129134" cy="66497"/>
          </a:xfrm>
          <a:prstGeom prst="line">
            <a:avLst/>
          </a:prstGeom>
          <a:ln w="12700">
            <a:solidFill>
              <a:srgbClr val="385CAD"/>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DE1AD9C5-846E-841F-2B5D-0E02066120F2}"/>
              </a:ext>
            </a:extLst>
          </p:cNvPr>
          <p:cNvSpPr txBox="1"/>
          <p:nvPr/>
        </p:nvSpPr>
        <p:spPr>
          <a:xfrm>
            <a:off x="-17908" y="379417"/>
            <a:ext cx="6097712" cy="400110"/>
          </a:xfrm>
          <a:prstGeom prst="rect">
            <a:avLst/>
          </a:prstGeom>
          <a:noFill/>
        </p:spPr>
        <p:txBody>
          <a:bodyPr wrap="square">
            <a:spAutoFit/>
          </a:bodyPr>
          <a:lstStyle/>
          <a:p>
            <a:r>
              <a:rPr lang="en-US" sz="2000" b="1" dirty="0">
                <a:solidFill>
                  <a:srgbClr val="C00000"/>
                </a:solidFill>
                <a:latin typeface="+mn-lt"/>
              </a:rPr>
              <a:t>OUR KEY PARTNERS</a:t>
            </a:r>
          </a:p>
        </p:txBody>
      </p:sp>
    </p:spTree>
    <p:extLst>
      <p:ext uri="{BB962C8B-B14F-4D97-AF65-F5344CB8AC3E}">
        <p14:creationId xmlns:p14="http://schemas.microsoft.com/office/powerpoint/2010/main" val="7570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58C820-F1E0-3E44-A14B-6F50B68AACF8}"/>
              </a:ext>
            </a:extLst>
          </p:cNvPr>
          <p:cNvSpPr txBox="1"/>
          <p:nvPr/>
        </p:nvSpPr>
        <p:spPr>
          <a:xfrm>
            <a:off x="-1712" y="381000"/>
            <a:ext cx="6097712" cy="400110"/>
          </a:xfrm>
          <a:prstGeom prst="rect">
            <a:avLst/>
          </a:prstGeom>
          <a:noFill/>
        </p:spPr>
        <p:txBody>
          <a:bodyPr wrap="square">
            <a:spAutoFit/>
          </a:bodyPr>
          <a:lstStyle/>
          <a:p>
            <a:r>
              <a:rPr lang="en-US" sz="2000" b="1" dirty="0">
                <a:solidFill>
                  <a:srgbClr val="C00000"/>
                </a:solidFill>
                <a:latin typeface="+mn-lt"/>
              </a:rPr>
              <a:t>NOTABLE PLAYERS</a:t>
            </a:r>
          </a:p>
        </p:txBody>
      </p:sp>
      <p:pic>
        <p:nvPicPr>
          <p:cNvPr id="4" name="Picture 4">
            <a:extLst>
              <a:ext uri="{FF2B5EF4-FFF2-40B4-BE49-F238E27FC236}">
                <a16:creationId xmlns:a16="http://schemas.microsoft.com/office/drawing/2014/main" id="{17AAAF2A-7AD0-3AD3-747C-C1965344C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72" y="982879"/>
            <a:ext cx="1052162" cy="1052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uide to Ford in South Africa | Car Insurance Advice | Hippo">
            <a:extLst>
              <a:ext uri="{FF2B5EF4-FFF2-40B4-BE49-F238E27FC236}">
                <a16:creationId xmlns:a16="http://schemas.microsoft.com/office/drawing/2014/main" id="{3644B409-659B-276A-BE76-F329FF2FF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749" y="750332"/>
            <a:ext cx="2015902" cy="15831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4" descr="Busmark – EST 1973">
            <a:extLst>
              <a:ext uri="{FF2B5EF4-FFF2-40B4-BE49-F238E27FC236}">
                <a16:creationId xmlns:a16="http://schemas.microsoft.com/office/drawing/2014/main" id="{D452E4D8-94A4-4860-99AC-E60087BC5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998" y="2157854"/>
            <a:ext cx="1917015" cy="558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2" descr="Molly's food enterprise">
            <a:extLst>
              <a:ext uri="{FF2B5EF4-FFF2-40B4-BE49-F238E27FC236}">
                <a16:creationId xmlns:a16="http://schemas.microsoft.com/office/drawing/2014/main" id="{DA69045D-26F1-972B-8743-32F14F3C3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42" y="2591201"/>
            <a:ext cx="1271976" cy="11229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4" descr="Home - Seed Co Group">
            <a:extLst>
              <a:ext uri="{FF2B5EF4-FFF2-40B4-BE49-F238E27FC236}">
                <a16:creationId xmlns:a16="http://schemas.microsoft.com/office/drawing/2014/main" id="{B920C4AD-72CE-DC34-2E31-1484310010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8384" y="2832382"/>
            <a:ext cx="1052161" cy="10474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vantage-logo - CISPE - The Voice of Cloud Infrastructure Service Providers  in Europe">
            <a:extLst>
              <a:ext uri="{FF2B5EF4-FFF2-40B4-BE49-F238E27FC236}">
                <a16:creationId xmlns:a16="http://schemas.microsoft.com/office/drawing/2014/main" id="{5CA139DC-89F9-1D84-31D5-F9BA4776CB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44952" y="1148622"/>
            <a:ext cx="1638301" cy="9089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Building Africa's biggest data centre in Isando • Teraco">
            <a:extLst>
              <a:ext uri="{FF2B5EF4-FFF2-40B4-BE49-F238E27FC236}">
                <a16:creationId xmlns:a16="http://schemas.microsoft.com/office/drawing/2014/main" id="{ECC28C35-EE21-99CC-E8B2-77407AD120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6800" y="1183734"/>
            <a:ext cx="1183134" cy="8224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E5EC8A0-1384-DF81-96AA-BE7055C882A6}"/>
              </a:ext>
            </a:extLst>
          </p:cNvPr>
          <p:cNvPicPr>
            <a:picLocks noChangeAspect="1"/>
          </p:cNvPicPr>
          <p:nvPr/>
        </p:nvPicPr>
        <p:blipFill>
          <a:blip r:embed="rId9"/>
          <a:stretch>
            <a:fillRect/>
          </a:stretch>
        </p:blipFill>
        <p:spPr>
          <a:xfrm>
            <a:off x="10309417" y="3598215"/>
            <a:ext cx="1730183" cy="641587"/>
          </a:xfrm>
          <a:prstGeom prst="rect">
            <a:avLst/>
          </a:prstGeom>
        </p:spPr>
      </p:pic>
      <p:pic>
        <p:nvPicPr>
          <p:cNvPr id="12" name="Picture 18" descr="Fortune Steels Pty Ltd (Nigel, South Africa) - Contact Phone, Address">
            <a:extLst>
              <a:ext uri="{FF2B5EF4-FFF2-40B4-BE49-F238E27FC236}">
                <a16:creationId xmlns:a16="http://schemas.microsoft.com/office/drawing/2014/main" id="{DCD2A706-1422-D4F9-B622-3439A99D6C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67925" y="4263203"/>
            <a:ext cx="2124075" cy="12788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4" descr="Cemza Engineered Cement">
            <a:extLst>
              <a:ext uri="{FF2B5EF4-FFF2-40B4-BE49-F238E27FC236}">
                <a16:creationId xmlns:a16="http://schemas.microsoft.com/office/drawing/2014/main" id="{2FEB9DB4-5BFC-814B-D76C-0C43214F228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01401" y="5514842"/>
            <a:ext cx="765051" cy="7650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descr="Velocity Ventures">
            <a:extLst>
              <a:ext uri="{FF2B5EF4-FFF2-40B4-BE49-F238E27FC236}">
                <a16:creationId xmlns:a16="http://schemas.microsoft.com/office/drawing/2014/main" id="{EB5D6E9B-EA24-14D6-5B78-2880BA5657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76447" y="4104811"/>
            <a:ext cx="1066800" cy="9251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8" descr="Amazon sets up shop in Johannesburg - TechCentral">
            <a:extLst>
              <a:ext uri="{FF2B5EF4-FFF2-40B4-BE49-F238E27FC236}">
                <a16:creationId xmlns:a16="http://schemas.microsoft.com/office/drawing/2014/main" id="{AB4E52DE-56E4-5C0C-B5A0-A05826F83D8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93561" y="2988187"/>
            <a:ext cx="1870508" cy="10474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0" descr="Home | Liquid Intelligent Technologies">
            <a:extLst>
              <a:ext uri="{FF2B5EF4-FFF2-40B4-BE49-F238E27FC236}">
                <a16:creationId xmlns:a16="http://schemas.microsoft.com/office/drawing/2014/main" id="{D5115E1C-152D-B717-D25E-8B29C09D12A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94707" y="2291621"/>
            <a:ext cx="1870509" cy="3982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6" descr="LinkQuest - Crunchbase Company Profile &amp; Funding">
            <a:extLst>
              <a:ext uri="{FF2B5EF4-FFF2-40B4-BE49-F238E27FC236}">
                <a16:creationId xmlns:a16="http://schemas.microsoft.com/office/drawing/2014/main" id="{A68B96BE-027C-76DE-9B43-9449F0F4E7C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31603" y="1919874"/>
            <a:ext cx="1278855" cy="12788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6">
            <a:extLst>
              <a:ext uri="{FF2B5EF4-FFF2-40B4-BE49-F238E27FC236}">
                <a16:creationId xmlns:a16="http://schemas.microsoft.com/office/drawing/2014/main" id="{233EA2D5-830B-3BC6-6174-5BA8C2BA589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75133" y="1265064"/>
            <a:ext cx="2070963" cy="6228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2" descr="Digital Parks Africa | Data Centre Magazine">
            <a:extLst>
              <a:ext uri="{FF2B5EF4-FFF2-40B4-BE49-F238E27FC236}">
                <a16:creationId xmlns:a16="http://schemas.microsoft.com/office/drawing/2014/main" id="{F0943F0C-9266-FC25-3C91-137CBA837BA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90128" y="2914565"/>
            <a:ext cx="1090328" cy="6602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4" descr="Digital Parks Africa | Home">
            <a:extLst>
              <a:ext uri="{FF2B5EF4-FFF2-40B4-BE49-F238E27FC236}">
                <a16:creationId xmlns:a16="http://schemas.microsoft.com/office/drawing/2014/main" id="{76E61256-92DD-55F7-A5E7-9165FB3E571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82548" y="1150376"/>
            <a:ext cx="1358770" cy="6480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8" descr="Rainbow Junction - Mixed-Use Modern Lifestyle | Property Development">
            <a:extLst>
              <a:ext uri="{FF2B5EF4-FFF2-40B4-BE49-F238E27FC236}">
                <a16:creationId xmlns:a16="http://schemas.microsoft.com/office/drawing/2014/main" id="{F821FF69-268B-E6E9-02F1-520F9AAC798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12921" y="5112826"/>
            <a:ext cx="1627393" cy="8584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0" descr="Soudal Group - Downloads">
            <a:extLst>
              <a:ext uri="{FF2B5EF4-FFF2-40B4-BE49-F238E27FC236}">
                <a16:creationId xmlns:a16="http://schemas.microsoft.com/office/drawing/2014/main" id="{652C9644-7F4D-3479-CDE1-4573FFC77741}"/>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31331" y="3808931"/>
            <a:ext cx="1329282" cy="5713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8" descr="Home - National Business Initiative">
            <a:extLst>
              <a:ext uri="{FF2B5EF4-FFF2-40B4-BE49-F238E27FC236}">
                <a16:creationId xmlns:a16="http://schemas.microsoft.com/office/drawing/2014/main" id="{3C43A230-81EB-EC8E-F7D8-40E1F4F304B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38216" y="2361659"/>
            <a:ext cx="1414251" cy="11314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0" descr="DiDi Logo and symbol, meaning, history, PNG, brand">
            <a:extLst>
              <a:ext uri="{FF2B5EF4-FFF2-40B4-BE49-F238E27FC236}">
                <a16:creationId xmlns:a16="http://schemas.microsoft.com/office/drawing/2014/main" id="{042553B2-5735-46DC-3877-42BF85A6A75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21235" y="1981764"/>
            <a:ext cx="1356766" cy="7597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Steyn City Parkland Residence">
            <a:extLst>
              <a:ext uri="{FF2B5EF4-FFF2-40B4-BE49-F238E27FC236}">
                <a16:creationId xmlns:a16="http://schemas.microsoft.com/office/drawing/2014/main" id="{4FC027ED-D5DD-8CF7-74E0-870B395B40E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00085" y="5250317"/>
            <a:ext cx="1037572" cy="8998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Sustainable Packaging Manufacturers | Responsible Behaviour Globally | Ardagh  Group">
            <a:extLst>
              <a:ext uri="{FF2B5EF4-FFF2-40B4-BE49-F238E27FC236}">
                <a16:creationId xmlns:a16="http://schemas.microsoft.com/office/drawing/2014/main" id="{00A1A4A8-14C9-48BE-DA74-016F8460512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0806" y="4001246"/>
            <a:ext cx="2251751" cy="50038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a:extLst>
              <a:ext uri="{FF2B5EF4-FFF2-40B4-BE49-F238E27FC236}">
                <a16:creationId xmlns:a16="http://schemas.microsoft.com/office/drawing/2014/main" id="{1AAF559E-2EF9-0B2D-ABAF-DBFB1CEC78A5}"/>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84740" y="4567386"/>
            <a:ext cx="1710991" cy="4728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Heineken Logo and symbol, meaning, history, PNG, brand">
            <a:extLst>
              <a:ext uri="{FF2B5EF4-FFF2-40B4-BE49-F238E27FC236}">
                <a16:creationId xmlns:a16="http://schemas.microsoft.com/office/drawing/2014/main" id="{57C5FD82-A006-9721-FAED-4B1EDE95B52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4726" y="4999137"/>
            <a:ext cx="1397021" cy="7922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Apartments for Sale and Property for Sale from Balwin">
            <a:extLst>
              <a:ext uri="{FF2B5EF4-FFF2-40B4-BE49-F238E27FC236}">
                <a16:creationId xmlns:a16="http://schemas.microsoft.com/office/drawing/2014/main" id="{11E79727-E182-944B-73B9-6851FE1A674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59698" y="4194523"/>
            <a:ext cx="1730183" cy="80461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2" descr="QK Meats Global Protein Trading Company">
            <a:extLst>
              <a:ext uri="{FF2B5EF4-FFF2-40B4-BE49-F238E27FC236}">
                <a16:creationId xmlns:a16="http://schemas.microsoft.com/office/drawing/2014/main" id="{5C4E8EA3-8CFE-59C1-31AB-E74CFD8C103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35896" y="5463605"/>
            <a:ext cx="1047750" cy="9620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4" descr="Aeolian Kitesurfing | Aeolian water sports">
            <a:extLst>
              <a:ext uri="{FF2B5EF4-FFF2-40B4-BE49-F238E27FC236}">
                <a16:creationId xmlns:a16="http://schemas.microsoft.com/office/drawing/2014/main" id="{939BC055-191C-D67A-9F09-2D903E4FCD1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20409" y="4774861"/>
            <a:ext cx="1710991" cy="53070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0" descr="Houses for sale in Savanna City - Gauteng Homes">
            <a:extLst>
              <a:ext uri="{FF2B5EF4-FFF2-40B4-BE49-F238E27FC236}">
                <a16:creationId xmlns:a16="http://schemas.microsoft.com/office/drawing/2014/main" id="{61AC5B4B-909C-C322-12FB-FDD1B96A0776}"/>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06482" y="5162589"/>
            <a:ext cx="1741006" cy="87050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6" descr="KD Foods | LinkedIn">
            <a:extLst>
              <a:ext uri="{FF2B5EF4-FFF2-40B4-BE49-F238E27FC236}">
                <a16:creationId xmlns:a16="http://schemas.microsoft.com/office/drawing/2014/main" id="{6B142AA8-F2E5-7F47-8343-B033EE2FB13D}"/>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809235" y="3728019"/>
            <a:ext cx="1085482" cy="108548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8" descr="Leroy Merlin Logo PNG vector in SVG, PDF, AI, CDR format">
            <a:extLst>
              <a:ext uri="{FF2B5EF4-FFF2-40B4-BE49-F238E27FC236}">
                <a16:creationId xmlns:a16="http://schemas.microsoft.com/office/drawing/2014/main" id="{65B4C5E7-7312-2E6C-7C34-A6BDA77DDEFD}"/>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58407" y="2658519"/>
            <a:ext cx="1880007" cy="140819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2" descr="Vega — ChatbotGuide.org">
            <a:extLst>
              <a:ext uri="{FF2B5EF4-FFF2-40B4-BE49-F238E27FC236}">
                <a16:creationId xmlns:a16="http://schemas.microsoft.com/office/drawing/2014/main" id="{4E93B33B-A5D5-C4C9-730B-BA8D10D064E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014183" y="2806198"/>
            <a:ext cx="1047484" cy="104748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Theron Abandons Cilo Cybin's Listing As It Fails to Meet Minimum JSE  Requirements">
            <a:extLst>
              <a:ext uri="{FF2B5EF4-FFF2-40B4-BE49-F238E27FC236}">
                <a16:creationId xmlns:a16="http://schemas.microsoft.com/office/drawing/2014/main" id="{238BF6EE-919A-B4D5-946F-A45D654A956A}"/>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645775" y="2196022"/>
            <a:ext cx="1356766" cy="66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3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32D4-6B92-94F3-154D-1255E67F68F3}"/>
              </a:ext>
            </a:extLst>
          </p:cNvPr>
          <p:cNvSpPr>
            <a:spLocks noGrp="1"/>
          </p:cNvSpPr>
          <p:nvPr>
            <p:ph type="ctrTitle"/>
          </p:nvPr>
        </p:nvSpPr>
        <p:spPr>
          <a:xfrm>
            <a:off x="0" y="1907147"/>
            <a:ext cx="12192000" cy="1180122"/>
          </a:xfrm>
        </p:spPr>
        <p:txBody>
          <a:bodyPr/>
          <a:lstStyle/>
          <a:p>
            <a:r>
              <a:rPr lang="en-US" dirty="0"/>
              <a:t>THANK YOU!!!</a:t>
            </a:r>
          </a:p>
        </p:txBody>
      </p:sp>
      <p:sp>
        <p:nvSpPr>
          <p:cNvPr id="4" name="Title 6">
            <a:extLst>
              <a:ext uri="{FF2B5EF4-FFF2-40B4-BE49-F238E27FC236}">
                <a16:creationId xmlns:a16="http://schemas.microsoft.com/office/drawing/2014/main" id="{57FB65AA-1809-9654-466C-0650CA2447D5}"/>
              </a:ext>
            </a:extLst>
          </p:cNvPr>
          <p:cNvSpPr txBox="1">
            <a:spLocks/>
          </p:cNvSpPr>
          <p:nvPr/>
        </p:nvSpPr>
        <p:spPr bwMode="auto">
          <a:xfrm>
            <a:off x="3397274" y="2675483"/>
            <a:ext cx="5079839"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lvl1pPr algn="ctr" defTabSz="472171" rtl="0" eaLnBrk="0" fontAlgn="base" hangingPunct="0">
              <a:spcBef>
                <a:spcPct val="0"/>
              </a:spcBef>
              <a:spcAft>
                <a:spcPct val="0"/>
              </a:spcAft>
              <a:defRPr sz="4171" b="1" kern="1200" cap="all">
                <a:solidFill>
                  <a:srgbClr val="FFFFFF"/>
                </a:solidFill>
                <a:latin typeface="+mj-lt"/>
                <a:ea typeface="+mj-ea"/>
                <a:cs typeface="+mj-cs"/>
              </a:defRPr>
            </a:lvl1pPr>
            <a:lvl2pPr algn="l" defTabSz="472171" rtl="0" eaLnBrk="0" fontAlgn="base" hangingPunct="0">
              <a:spcBef>
                <a:spcPct val="0"/>
              </a:spcBef>
              <a:spcAft>
                <a:spcPct val="0"/>
              </a:spcAft>
              <a:defRPr sz="2176" b="1">
                <a:solidFill>
                  <a:schemeClr val="tx1"/>
                </a:solidFill>
                <a:latin typeface="Calibri" panose="020F0502020204030204" pitchFamily="34" charset="0"/>
              </a:defRPr>
            </a:lvl2pPr>
            <a:lvl3pPr algn="l" defTabSz="472171" rtl="0" eaLnBrk="0" fontAlgn="base" hangingPunct="0">
              <a:spcBef>
                <a:spcPct val="0"/>
              </a:spcBef>
              <a:spcAft>
                <a:spcPct val="0"/>
              </a:spcAft>
              <a:defRPr sz="2176" b="1">
                <a:solidFill>
                  <a:schemeClr val="tx1"/>
                </a:solidFill>
                <a:latin typeface="Calibri" panose="020F0502020204030204" pitchFamily="34" charset="0"/>
              </a:defRPr>
            </a:lvl3pPr>
            <a:lvl4pPr algn="l" defTabSz="472171" rtl="0" eaLnBrk="0" fontAlgn="base" hangingPunct="0">
              <a:spcBef>
                <a:spcPct val="0"/>
              </a:spcBef>
              <a:spcAft>
                <a:spcPct val="0"/>
              </a:spcAft>
              <a:defRPr sz="2176" b="1">
                <a:solidFill>
                  <a:schemeClr val="tx1"/>
                </a:solidFill>
                <a:latin typeface="Calibri" panose="020F0502020204030204" pitchFamily="34" charset="0"/>
              </a:defRPr>
            </a:lvl4pPr>
            <a:lvl5pPr algn="l" defTabSz="472171" rtl="0" eaLnBrk="0" fontAlgn="base" hangingPunct="0">
              <a:spcBef>
                <a:spcPct val="0"/>
              </a:spcBef>
              <a:spcAft>
                <a:spcPct val="0"/>
              </a:spcAft>
              <a:defRPr sz="2176" b="1">
                <a:solidFill>
                  <a:schemeClr val="tx1"/>
                </a:solidFill>
                <a:latin typeface="Calibri" panose="020F0502020204030204" pitchFamily="34" charset="0"/>
              </a:defRPr>
            </a:lvl5pPr>
            <a:lvl6pPr marL="414589" algn="l" defTabSz="472171" rtl="0" fontAlgn="base">
              <a:spcBef>
                <a:spcPct val="0"/>
              </a:spcBef>
              <a:spcAft>
                <a:spcPct val="0"/>
              </a:spcAft>
              <a:defRPr sz="2176" b="1">
                <a:solidFill>
                  <a:schemeClr val="tx1"/>
                </a:solidFill>
                <a:latin typeface="Calibri" panose="020F0502020204030204" pitchFamily="34" charset="0"/>
              </a:defRPr>
            </a:lvl6pPr>
            <a:lvl7pPr marL="829178" algn="l" defTabSz="472171" rtl="0" fontAlgn="base">
              <a:spcBef>
                <a:spcPct val="0"/>
              </a:spcBef>
              <a:spcAft>
                <a:spcPct val="0"/>
              </a:spcAft>
              <a:defRPr sz="2176" b="1">
                <a:solidFill>
                  <a:schemeClr val="tx1"/>
                </a:solidFill>
                <a:latin typeface="Calibri" panose="020F0502020204030204" pitchFamily="34" charset="0"/>
              </a:defRPr>
            </a:lvl7pPr>
            <a:lvl8pPr marL="1243767" algn="l" defTabSz="472171" rtl="0" fontAlgn="base">
              <a:spcBef>
                <a:spcPct val="0"/>
              </a:spcBef>
              <a:spcAft>
                <a:spcPct val="0"/>
              </a:spcAft>
              <a:defRPr sz="2176" b="1">
                <a:solidFill>
                  <a:schemeClr val="tx1"/>
                </a:solidFill>
                <a:latin typeface="Calibri" panose="020F0502020204030204" pitchFamily="34" charset="0"/>
              </a:defRPr>
            </a:lvl8pPr>
            <a:lvl9pPr marL="1658356" algn="l" defTabSz="472171" rtl="0" fontAlgn="base">
              <a:spcBef>
                <a:spcPct val="0"/>
              </a:spcBef>
              <a:spcAft>
                <a:spcPct val="0"/>
              </a:spcAft>
              <a:defRPr sz="2176" b="1">
                <a:solidFill>
                  <a:schemeClr val="tx1"/>
                </a:solidFill>
                <a:latin typeface="Calibri" panose="020F0502020204030204" pitchFamily="34" charset="0"/>
              </a:defRPr>
            </a:lvl9pPr>
          </a:lstStyle>
          <a:p>
            <a:pPr marL="0" marR="0" lvl="0" indent="0" algn="ctr" defTabSz="472171" rtl="0" eaLnBrk="0" fontAlgn="base" latinLnBrk="0" hangingPunct="0">
              <a:lnSpc>
                <a:spcPct val="100000"/>
              </a:lnSpc>
              <a:spcBef>
                <a:spcPct val="0"/>
              </a:spcBef>
              <a:spcAft>
                <a:spcPct val="0"/>
              </a:spcAft>
              <a:buClrTx/>
              <a:buSzTx/>
              <a:buFontTx/>
              <a:buNone/>
              <a:tabLst/>
              <a:defRPr/>
            </a:pPr>
            <a:endParaRPr kumimoji="0" lang="en-ZA" sz="1600" b="1" i="0" u="none" strike="noStrike" kern="1200" cap="all" spc="0" normalizeH="0" baseline="0" noProof="0" dirty="0">
              <a:ln>
                <a:noFill/>
              </a:ln>
              <a:solidFill>
                <a:sysClr val="window" lastClr="FFFFFF"/>
              </a:solidFill>
              <a:effectLst/>
              <a:uLnTx/>
              <a:uFillTx/>
              <a:latin typeface="Calibri"/>
              <a:ea typeface="+mj-ea"/>
              <a:cs typeface="+mj-cs"/>
            </a:endParaRPr>
          </a:p>
          <a:p>
            <a:pPr marL="0" marR="0" lvl="0" indent="0" algn="ctr" defTabSz="472171" rtl="0" eaLnBrk="0" fontAlgn="base" latinLnBrk="0" hangingPunct="0">
              <a:lnSpc>
                <a:spcPct val="100000"/>
              </a:lnSpc>
              <a:spcBef>
                <a:spcPct val="0"/>
              </a:spcBef>
              <a:spcAft>
                <a:spcPct val="0"/>
              </a:spcAft>
              <a:buClrTx/>
              <a:buSzTx/>
              <a:buFontTx/>
              <a:buNone/>
              <a:tabLst/>
              <a:defRPr/>
            </a:pPr>
            <a:r>
              <a:rPr kumimoji="0" lang="en-ZA" sz="1600" b="1" i="0" u="none" strike="noStrike" kern="1200" cap="all" spc="0" normalizeH="0" baseline="0" noProof="0" dirty="0">
                <a:ln>
                  <a:noFill/>
                </a:ln>
                <a:solidFill>
                  <a:sysClr val="window" lastClr="FFFFFF"/>
                </a:solidFill>
                <a:effectLst/>
                <a:uLnTx/>
                <a:uFillTx/>
                <a:latin typeface="Calibri"/>
                <a:ea typeface="+mj-ea"/>
                <a:cs typeface="+mj-cs"/>
              </a:rPr>
              <a:t>Asisipho Mandaza</a:t>
            </a:r>
            <a:br>
              <a:rPr kumimoji="0" lang="en-ZA" sz="1600" b="1" i="0" u="none" strike="noStrike" kern="1200" cap="all" spc="0" normalizeH="0" baseline="0" noProof="0" dirty="0">
                <a:ln>
                  <a:noFill/>
                </a:ln>
                <a:solidFill>
                  <a:sysClr val="window" lastClr="FFFFFF"/>
                </a:solidFill>
                <a:effectLst/>
                <a:uLnTx/>
                <a:uFillTx/>
                <a:latin typeface="Calibri"/>
                <a:ea typeface="+mj-ea"/>
                <a:cs typeface="+mj-cs"/>
              </a:rPr>
            </a:br>
            <a:r>
              <a:rPr kumimoji="0" lang="en-ZA" sz="1600" b="1" i="0" u="none" strike="noStrike" kern="1200" cap="all" spc="0" normalizeH="0" baseline="0" noProof="0" dirty="0">
                <a:ln>
                  <a:noFill/>
                </a:ln>
                <a:solidFill>
                  <a:sysClr val="window" lastClr="FFFFFF"/>
                </a:solidFill>
                <a:effectLst/>
                <a:uLnTx/>
                <a:uFillTx/>
                <a:latin typeface="Calibri"/>
                <a:ea typeface="+mj-ea"/>
                <a:cs typeface="+mj-cs"/>
              </a:rPr>
              <a:t>BUSINESS RETENTION, EXPANSION &amp; AFTERCARE</a:t>
            </a:r>
            <a:br>
              <a:rPr kumimoji="0" lang="en-ZA" sz="1600" b="1" i="0" u="none" strike="noStrike" kern="1200" cap="all" spc="0" normalizeH="0" baseline="0" noProof="0" dirty="0">
                <a:ln>
                  <a:noFill/>
                </a:ln>
                <a:solidFill>
                  <a:sysClr val="window" lastClr="FFFFFF"/>
                </a:solidFill>
                <a:effectLst/>
                <a:uLnTx/>
                <a:uFillTx/>
                <a:latin typeface="Calibri"/>
                <a:ea typeface="+mj-ea"/>
                <a:cs typeface="+mj-cs"/>
              </a:rPr>
            </a:br>
            <a:r>
              <a:rPr kumimoji="0" lang="en-ZA" sz="1600" b="1" i="0" u="none" strike="noStrike" kern="1200" cap="all" spc="0" normalizeH="0" baseline="0" noProof="0" dirty="0">
                <a:ln>
                  <a:noFill/>
                </a:ln>
                <a:solidFill>
                  <a:sysClr val="window" lastClr="FFFFFF"/>
                </a:solidFill>
                <a:effectLst/>
                <a:uLnTx/>
                <a:uFillTx/>
                <a:latin typeface="Calibri"/>
                <a:ea typeface="+mj-ea"/>
                <a:cs typeface="+mj-cs"/>
              </a:rPr>
              <a:t>asisiphom@GGDA.CO.ZA</a:t>
            </a:r>
            <a:br>
              <a:rPr kumimoji="0" lang="en-ZA" sz="1800" b="1" i="0" u="none" strike="noStrike" kern="1200" cap="all" spc="0" normalizeH="0" baseline="0" noProof="0" dirty="0">
                <a:ln>
                  <a:noFill/>
                </a:ln>
                <a:solidFill>
                  <a:sysClr val="window" lastClr="FFFFFF"/>
                </a:solidFill>
                <a:effectLst/>
                <a:uLnTx/>
                <a:uFillTx/>
                <a:latin typeface="Calibri"/>
                <a:ea typeface="+mj-ea"/>
                <a:cs typeface="+mj-cs"/>
              </a:rPr>
            </a:br>
            <a:br>
              <a:rPr kumimoji="0" lang="en-ZA" sz="2000" b="1" i="0" u="none" strike="noStrike" kern="1200" cap="all" spc="0" normalizeH="0" baseline="0" noProof="0" dirty="0">
                <a:ln>
                  <a:noFill/>
                </a:ln>
                <a:solidFill>
                  <a:srgbClr val="FFFFFF"/>
                </a:solidFill>
                <a:effectLst/>
                <a:uLnTx/>
                <a:uFillTx/>
                <a:latin typeface="Calibri"/>
                <a:ea typeface="+mj-ea"/>
                <a:cs typeface="+mj-cs"/>
              </a:rPr>
            </a:br>
            <a:br>
              <a:rPr kumimoji="0" lang="en-ZA" sz="4171" b="1" i="0" u="none" strike="noStrike" kern="1200" cap="all" spc="0" normalizeH="0" baseline="0" noProof="0" dirty="0">
                <a:ln>
                  <a:noFill/>
                </a:ln>
                <a:solidFill>
                  <a:srgbClr val="FFFFFF"/>
                </a:solidFill>
                <a:effectLst/>
                <a:uLnTx/>
                <a:uFillTx/>
                <a:latin typeface="Calibri"/>
                <a:ea typeface="+mj-ea"/>
                <a:cs typeface="+mj-cs"/>
              </a:rPr>
            </a:br>
            <a:endParaRPr kumimoji="0" lang="en-ZA" sz="4171" b="1" i="0" u="none" strike="noStrike" kern="1200" cap="all" spc="0" normalizeH="0" baseline="0" noProof="0" dirty="0">
              <a:ln>
                <a:noFill/>
              </a:ln>
              <a:solidFill>
                <a:srgbClr val="FFFFFF"/>
              </a:solidFill>
              <a:effectLst/>
              <a:uLnTx/>
              <a:uFillTx/>
              <a:latin typeface="Calibri"/>
              <a:ea typeface="+mj-ea"/>
              <a:cs typeface="+mj-cs"/>
            </a:endParaRPr>
          </a:p>
        </p:txBody>
      </p:sp>
    </p:spTree>
    <p:extLst>
      <p:ext uri="{BB962C8B-B14F-4D97-AF65-F5344CB8AC3E}">
        <p14:creationId xmlns:p14="http://schemas.microsoft.com/office/powerpoint/2010/main" val="86499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About Gauteng Growth…"/>
          <p:cNvSpPr/>
          <p:nvPr/>
        </p:nvSpPr>
        <p:spPr>
          <a:xfrm>
            <a:off x="821469" y="229741"/>
            <a:ext cx="8223228" cy="379912"/>
          </a:xfrm>
          <a:prstGeom prst="rect">
            <a:avLst/>
          </a:prstGeom>
          <a:solidFill>
            <a:schemeClr val="tx2"/>
          </a:solidFill>
          <a:ln w="12700">
            <a:solidFill>
              <a:schemeClr val="tx2">
                <a:lumMod val="75000"/>
              </a:schemeClr>
            </a:solidFill>
            <a:miter lim="400000"/>
          </a:ln>
          <a:extLst>
            <a:ext uri="{C572A759-6A51-4108-AA02-DFA0A04FC94B}">
              <ma14:wrappingTextBoxFlag xmlns="" xmlns:ma14="http://schemas.microsoft.com/office/mac/drawingml/2011/main" val="1"/>
            </a:ext>
          </a:extLst>
        </p:spPr>
        <p:txBody>
          <a:bodyPr wrap="square" lIns="35719" tIns="35719" rIns="35719" bIns="35719" anchor="b">
            <a:spAutoFit/>
          </a:bodyPr>
          <a:lstStyle/>
          <a:p>
            <a:pPr algn="l">
              <a:defRPr>
                <a:solidFill>
                  <a:srgbClr val="53585F"/>
                </a:solidFill>
                <a:latin typeface="Avenir Book"/>
                <a:ea typeface="Avenir Book"/>
                <a:cs typeface="Avenir Book"/>
                <a:sym typeface="Avenir Book"/>
              </a:defRPr>
            </a:pPr>
            <a:r>
              <a:rPr lang="en-US" sz="2000" b="1" dirty="0">
                <a:solidFill>
                  <a:schemeClr val="bg1"/>
                </a:solidFill>
                <a:latin typeface="Calibri" panose="020F0502020204030204" pitchFamily="34" charset="0"/>
                <a:ea typeface="Avenir Black"/>
                <a:cs typeface="Calibri" panose="020F0502020204030204" pitchFamily="34" charset="0"/>
                <a:sym typeface="Avenir Black"/>
              </a:rPr>
              <a:t>ABOUT THE GAUTENG GROWTH &amp; DEVELOPMENT AGENCY (GGDA</a:t>
            </a:r>
            <a:r>
              <a:rPr lang="en-US" sz="2000" b="1" dirty="0">
                <a:solidFill>
                  <a:schemeClr val="bg1"/>
                </a:solidFill>
                <a:latin typeface="Corbel"/>
                <a:ea typeface="Avenir Black"/>
                <a:cs typeface="Corbel"/>
                <a:sym typeface="Avenir Black"/>
              </a:rPr>
              <a:t>)</a:t>
            </a:r>
          </a:p>
        </p:txBody>
      </p:sp>
      <p:grpSp>
        <p:nvGrpSpPr>
          <p:cNvPr id="37" name="Group 36"/>
          <p:cNvGrpSpPr/>
          <p:nvPr/>
        </p:nvGrpSpPr>
        <p:grpSpPr>
          <a:xfrm>
            <a:off x="567426" y="1984140"/>
            <a:ext cx="1796845" cy="2894830"/>
            <a:chOff x="2886084" y="1477749"/>
            <a:chExt cx="2555513" cy="4117091"/>
          </a:xfrm>
        </p:grpSpPr>
        <p:sp>
          <p:nvSpPr>
            <p:cNvPr id="38" name="Oval 37"/>
            <p:cNvSpPr/>
            <p:nvPr/>
          </p:nvSpPr>
          <p:spPr>
            <a:xfrm>
              <a:off x="3503712" y="5373216"/>
              <a:ext cx="1320261" cy="221624"/>
            </a:xfrm>
            <a:prstGeom prst="ellipse">
              <a:avLst/>
            </a:prstGeom>
            <a:solidFill>
              <a:schemeClr val="bg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nvGrpSpPr>
            <p:cNvPr id="39" name="Group 38"/>
            <p:cNvGrpSpPr/>
            <p:nvPr/>
          </p:nvGrpSpPr>
          <p:grpSpPr>
            <a:xfrm>
              <a:off x="3634905" y="4651244"/>
              <a:ext cx="1055209" cy="881800"/>
              <a:chOff x="3767537" y="5011749"/>
              <a:chExt cx="1511203" cy="1294962"/>
            </a:xfrm>
            <a:solidFill>
              <a:schemeClr val="tx2"/>
            </a:solidFill>
          </p:grpSpPr>
          <p:sp>
            <p:nvSpPr>
              <p:cNvPr id="424" name="Rounded Rectangle 423"/>
              <p:cNvSpPr/>
              <p:nvPr/>
            </p:nvSpPr>
            <p:spPr>
              <a:xfrm>
                <a:off x="3767537" y="5011749"/>
                <a:ext cx="1511203" cy="22685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25" name="Rounded Rectangle 424"/>
              <p:cNvSpPr/>
              <p:nvPr/>
            </p:nvSpPr>
            <p:spPr>
              <a:xfrm>
                <a:off x="3767537" y="5258719"/>
                <a:ext cx="1511203" cy="22685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26" name="Rounded Rectangle 425"/>
              <p:cNvSpPr/>
              <p:nvPr/>
            </p:nvSpPr>
            <p:spPr>
              <a:xfrm>
                <a:off x="3767537" y="5503352"/>
                <a:ext cx="1511203" cy="22685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27" name="Rounded Rectangle 426"/>
              <p:cNvSpPr/>
              <p:nvPr/>
            </p:nvSpPr>
            <p:spPr>
              <a:xfrm>
                <a:off x="3825123" y="5747985"/>
                <a:ext cx="1396031" cy="22685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28" name="Rectangle 1038"/>
              <p:cNvSpPr/>
              <p:nvPr/>
            </p:nvSpPr>
            <p:spPr>
              <a:xfrm>
                <a:off x="3990901" y="5929798"/>
                <a:ext cx="1064475" cy="376913"/>
              </a:xfrm>
              <a:custGeom>
                <a:avLst/>
                <a:gdLst>
                  <a:gd name="connsiteX0" fmla="*/ 0 w 1019103"/>
                  <a:gd name="connsiteY0" fmla="*/ 0 h 453710"/>
                  <a:gd name="connsiteX1" fmla="*/ 1019103 w 1019103"/>
                  <a:gd name="connsiteY1" fmla="*/ 0 h 453710"/>
                  <a:gd name="connsiteX2" fmla="*/ 1019103 w 1019103"/>
                  <a:gd name="connsiteY2" fmla="*/ 453710 h 453710"/>
                  <a:gd name="connsiteX3" fmla="*/ 0 w 1019103"/>
                  <a:gd name="connsiteY3" fmla="*/ 453710 h 453710"/>
                  <a:gd name="connsiteX4" fmla="*/ 0 w 1019103"/>
                  <a:gd name="connsiteY4" fmla="*/ 0 h 453710"/>
                  <a:gd name="connsiteX0" fmla="*/ 0 w 1019103"/>
                  <a:gd name="connsiteY0" fmla="*/ 0 h 453710"/>
                  <a:gd name="connsiteX1" fmla="*/ 1019103 w 1019103"/>
                  <a:gd name="connsiteY1" fmla="*/ 0 h 453710"/>
                  <a:gd name="connsiteX2" fmla="*/ 1019103 w 1019103"/>
                  <a:gd name="connsiteY2" fmla="*/ 453710 h 453710"/>
                  <a:gd name="connsiteX3" fmla="*/ 380418 w 1019103"/>
                  <a:gd name="connsiteY3" fmla="*/ 265246 h 453710"/>
                  <a:gd name="connsiteX4" fmla="*/ 0 w 1019103"/>
                  <a:gd name="connsiteY4" fmla="*/ 0 h 453710"/>
                  <a:gd name="connsiteX0" fmla="*/ 0 w 1019103"/>
                  <a:gd name="connsiteY0" fmla="*/ 0 h 303637"/>
                  <a:gd name="connsiteX1" fmla="*/ 1019103 w 1019103"/>
                  <a:gd name="connsiteY1" fmla="*/ 0 h 303637"/>
                  <a:gd name="connsiteX2" fmla="*/ 687546 w 1019103"/>
                  <a:gd name="connsiteY2" fmla="*/ 303637 h 303637"/>
                  <a:gd name="connsiteX3" fmla="*/ 380418 w 1019103"/>
                  <a:gd name="connsiteY3" fmla="*/ 265246 h 303637"/>
                  <a:gd name="connsiteX4" fmla="*/ 0 w 1019103"/>
                  <a:gd name="connsiteY4" fmla="*/ 0 h 303637"/>
                  <a:gd name="connsiteX0" fmla="*/ 0 w 1019103"/>
                  <a:gd name="connsiteY0" fmla="*/ 0 h 307127"/>
                  <a:gd name="connsiteX1" fmla="*/ 1019103 w 1019103"/>
                  <a:gd name="connsiteY1" fmla="*/ 0 h 307127"/>
                  <a:gd name="connsiteX2" fmla="*/ 687546 w 1019103"/>
                  <a:gd name="connsiteY2" fmla="*/ 303637 h 307127"/>
                  <a:gd name="connsiteX3" fmla="*/ 369948 w 1019103"/>
                  <a:gd name="connsiteY3" fmla="*/ 307127 h 307127"/>
                  <a:gd name="connsiteX4" fmla="*/ 0 w 1019103"/>
                  <a:gd name="connsiteY4" fmla="*/ 0 h 307127"/>
                  <a:gd name="connsiteX0" fmla="*/ 0 w 1019103"/>
                  <a:gd name="connsiteY0" fmla="*/ 0 h 349406"/>
                  <a:gd name="connsiteX1" fmla="*/ 1019103 w 1019103"/>
                  <a:gd name="connsiteY1" fmla="*/ 0 h 349406"/>
                  <a:gd name="connsiteX2" fmla="*/ 687546 w 1019103"/>
                  <a:gd name="connsiteY2" fmla="*/ 303637 h 349406"/>
                  <a:gd name="connsiteX3" fmla="*/ 369948 w 1019103"/>
                  <a:gd name="connsiteY3" fmla="*/ 307127 h 349406"/>
                  <a:gd name="connsiteX4" fmla="*/ 0 w 1019103"/>
                  <a:gd name="connsiteY4" fmla="*/ 0 h 349406"/>
                  <a:gd name="connsiteX0" fmla="*/ 0 w 1071455"/>
                  <a:gd name="connsiteY0" fmla="*/ 3490 h 352896"/>
                  <a:gd name="connsiteX1" fmla="*/ 1071455 w 1071455"/>
                  <a:gd name="connsiteY1" fmla="*/ 0 h 352896"/>
                  <a:gd name="connsiteX2" fmla="*/ 687546 w 1071455"/>
                  <a:gd name="connsiteY2" fmla="*/ 307127 h 352896"/>
                  <a:gd name="connsiteX3" fmla="*/ 369948 w 1071455"/>
                  <a:gd name="connsiteY3" fmla="*/ 310617 h 352896"/>
                  <a:gd name="connsiteX4" fmla="*/ 0 w 1071455"/>
                  <a:gd name="connsiteY4" fmla="*/ 3490 h 352896"/>
                  <a:gd name="connsiteX0" fmla="*/ 0 w 1071455"/>
                  <a:gd name="connsiteY0" fmla="*/ 3490 h 374659"/>
                  <a:gd name="connsiteX1" fmla="*/ 1071455 w 1071455"/>
                  <a:gd name="connsiteY1" fmla="*/ 0 h 374659"/>
                  <a:gd name="connsiteX2" fmla="*/ 687546 w 1071455"/>
                  <a:gd name="connsiteY2" fmla="*/ 307127 h 374659"/>
                  <a:gd name="connsiteX3" fmla="*/ 369948 w 1071455"/>
                  <a:gd name="connsiteY3" fmla="*/ 310617 h 374659"/>
                  <a:gd name="connsiteX4" fmla="*/ 0 w 1071455"/>
                  <a:gd name="connsiteY4" fmla="*/ 3490 h 374659"/>
                  <a:gd name="connsiteX0" fmla="*/ 0 w 1071455"/>
                  <a:gd name="connsiteY0" fmla="*/ 3490 h 371113"/>
                  <a:gd name="connsiteX1" fmla="*/ 1071455 w 1071455"/>
                  <a:gd name="connsiteY1" fmla="*/ 0 h 371113"/>
                  <a:gd name="connsiteX2" fmla="*/ 687546 w 1071455"/>
                  <a:gd name="connsiteY2" fmla="*/ 307127 h 371113"/>
                  <a:gd name="connsiteX3" fmla="*/ 369948 w 1071455"/>
                  <a:gd name="connsiteY3" fmla="*/ 310617 h 371113"/>
                  <a:gd name="connsiteX4" fmla="*/ 0 w 1071455"/>
                  <a:gd name="connsiteY4" fmla="*/ 3490 h 371113"/>
                  <a:gd name="connsiteX0" fmla="*/ 0 w 1071455"/>
                  <a:gd name="connsiteY0" fmla="*/ 3490 h 375749"/>
                  <a:gd name="connsiteX1" fmla="*/ 1071455 w 1071455"/>
                  <a:gd name="connsiteY1" fmla="*/ 0 h 375749"/>
                  <a:gd name="connsiteX2" fmla="*/ 708487 w 1071455"/>
                  <a:gd name="connsiteY2" fmla="*/ 317597 h 375749"/>
                  <a:gd name="connsiteX3" fmla="*/ 369948 w 1071455"/>
                  <a:gd name="connsiteY3" fmla="*/ 310617 h 375749"/>
                  <a:gd name="connsiteX4" fmla="*/ 0 w 1071455"/>
                  <a:gd name="connsiteY4" fmla="*/ 3490 h 375749"/>
                  <a:gd name="connsiteX0" fmla="*/ 0 w 1071455"/>
                  <a:gd name="connsiteY0" fmla="*/ 3490 h 349454"/>
                  <a:gd name="connsiteX1" fmla="*/ 1071455 w 1071455"/>
                  <a:gd name="connsiteY1" fmla="*/ 0 h 349454"/>
                  <a:gd name="connsiteX2" fmla="*/ 708487 w 1071455"/>
                  <a:gd name="connsiteY2" fmla="*/ 317597 h 349454"/>
                  <a:gd name="connsiteX3" fmla="*/ 369948 w 1071455"/>
                  <a:gd name="connsiteY3" fmla="*/ 310617 h 349454"/>
                  <a:gd name="connsiteX4" fmla="*/ 0 w 1071455"/>
                  <a:gd name="connsiteY4" fmla="*/ 3490 h 349454"/>
                  <a:gd name="connsiteX0" fmla="*/ 0 w 1071455"/>
                  <a:gd name="connsiteY0" fmla="*/ 3490 h 349454"/>
                  <a:gd name="connsiteX1" fmla="*/ 1071455 w 1071455"/>
                  <a:gd name="connsiteY1" fmla="*/ 0 h 349454"/>
                  <a:gd name="connsiteX2" fmla="*/ 708487 w 1071455"/>
                  <a:gd name="connsiteY2" fmla="*/ 317597 h 349454"/>
                  <a:gd name="connsiteX3" fmla="*/ 369948 w 1071455"/>
                  <a:gd name="connsiteY3" fmla="*/ 310617 h 349454"/>
                  <a:gd name="connsiteX4" fmla="*/ 0 w 1071455"/>
                  <a:gd name="connsiteY4" fmla="*/ 3490 h 349454"/>
                  <a:gd name="connsiteX0" fmla="*/ 0 w 1071455"/>
                  <a:gd name="connsiteY0" fmla="*/ 3490 h 361623"/>
                  <a:gd name="connsiteX1" fmla="*/ 1071455 w 1071455"/>
                  <a:gd name="connsiteY1" fmla="*/ 0 h 361623"/>
                  <a:gd name="connsiteX2" fmla="*/ 708487 w 1071455"/>
                  <a:gd name="connsiteY2" fmla="*/ 317597 h 361623"/>
                  <a:gd name="connsiteX3" fmla="*/ 369948 w 1071455"/>
                  <a:gd name="connsiteY3" fmla="*/ 310617 h 361623"/>
                  <a:gd name="connsiteX4" fmla="*/ 0 w 1071455"/>
                  <a:gd name="connsiteY4" fmla="*/ 3490 h 361623"/>
                  <a:gd name="connsiteX0" fmla="*/ 0 w 1071455"/>
                  <a:gd name="connsiteY0" fmla="*/ 3490 h 364777"/>
                  <a:gd name="connsiteX1" fmla="*/ 1071455 w 1071455"/>
                  <a:gd name="connsiteY1" fmla="*/ 0 h 364777"/>
                  <a:gd name="connsiteX2" fmla="*/ 708487 w 1071455"/>
                  <a:gd name="connsiteY2" fmla="*/ 317597 h 364777"/>
                  <a:gd name="connsiteX3" fmla="*/ 359478 w 1071455"/>
                  <a:gd name="connsiteY3" fmla="*/ 317597 h 364777"/>
                  <a:gd name="connsiteX4" fmla="*/ 0 w 1071455"/>
                  <a:gd name="connsiteY4" fmla="*/ 3490 h 364777"/>
                  <a:gd name="connsiteX0" fmla="*/ 0 w 1071455"/>
                  <a:gd name="connsiteY0" fmla="*/ 3490 h 367334"/>
                  <a:gd name="connsiteX1" fmla="*/ 1071455 w 1071455"/>
                  <a:gd name="connsiteY1" fmla="*/ 0 h 367334"/>
                  <a:gd name="connsiteX2" fmla="*/ 708487 w 1071455"/>
                  <a:gd name="connsiteY2" fmla="*/ 317597 h 367334"/>
                  <a:gd name="connsiteX3" fmla="*/ 359478 w 1071455"/>
                  <a:gd name="connsiteY3" fmla="*/ 317597 h 367334"/>
                  <a:gd name="connsiteX4" fmla="*/ 0 w 1071455"/>
                  <a:gd name="connsiteY4" fmla="*/ 3490 h 367334"/>
                  <a:gd name="connsiteX0" fmla="*/ 0 w 1071455"/>
                  <a:gd name="connsiteY0" fmla="*/ 3490 h 376913"/>
                  <a:gd name="connsiteX1" fmla="*/ 1071455 w 1071455"/>
                  <a:gd name="connsiteY1" fmla="*/ 0 h 376913"/>
                  <a:gd name="connsiteX2" fmla="*/ 708487 w 1071455"/>
                  <a:gd name="connsiteY2" fmla="*/ 317597 h 376913"/>
                  <a:gd name="connsiteX3" fmla="*/ 359478 w 1071455"/>
                  <a:gd name="connsiteY3" fmla="*/ 317597 h 376913"/>
                  <a:gd name="connsiteX4" fmla="*/ 0 w 1071455"/>
                  <a:gd name="connsiteY4" fmla="*/ 3490 h 376913"/>
                  <a:gd name="connsiteX0" fmla="*/ 0 w 1064475"/>
                  <a:gd name="connsiteY0" fmla="*/ 0 h 376913"/>
                  <a:gd name="connsiteX1" fmla="*/ 1064475 w 1064475"/>
                  <a:gd name="connsiteY1" fmla="*/ 0 h 376913"/>
                  <a:gd name="connsiteX2" fmla="*/ 701507 w 1064475"/>
                  <a:gd name="connsiteY2" fmla="*/ 317597 h 376913"/>
                  <a:gd name="connsiteX3" fmla="*/ 352498 w 1064475"/>
                  <a:gd name="connsiteY3" fmla="*/ 317597 h 376913"/>
                  <a:gd name="connsiteX4" fmla="*/ 0 w 1064475"/>
                  <a:gd name="connsiteY4" fmla="*/ 0 h 376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75" h="376913">
                    <a:moveTo>
                      <a:pt x="0" y="0"/>
                    </a:moveTo>
                    <a:lnTo>
                      <a:pt x="1064475" y="0"/>
                    </a:lnTo>
                    <a:lnTo>
                      <a:pt x="701507" y="317597"/>
                    </a:lnTo>
                    <a:cubicBezTo>
                      <a:pt x="602621" y="409502"/>
                      <a:pt x="416483" y="382746"/>
                      <a:pt x="352498" y="317597"/>
                    </a:cubicBezTo>
                    <a:lnTo>
                      <a:pt x="0"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grpSp>
          <p:nvGrpSpPr>
            <p:cNvPr id="40" name="Group 39"/>
            <p:cNvGrpSpPr/>
            <p:nvPr/>
          </p:nvGrpSpPr>
          <p:grpSpPr>
            <a:xfrm>
              <a:off x="3701671" y="1477749"/>
              <a:ext cx="1232389" cy="1212202"/>
              <a:chOff x="3863154" y="351330"/>
              <a:chExt cx="1764948" cy="1780172"/>
            </a:xfrm>
            <a:solidFill>
              <a:schemeClr val="accent5"/>
            </a:solidFill>
          </p:grpSpPr>
          <p:sp>
            <p:nvSpPr>
              <p:cNvPr id="422" name="Donut 421"/>
              <p:cNvSpPr/>
              <p:nvPr/>
            </p:nvSpPr>
            <p:spPr>
              <a:xfrm>
                <a:off x="4142055" y="637565"/>
                <a:ext cx="1221396" cy="1221396"/>
              </a:xfrm>
              <a:prstGeom prst="donut">
                <a:avLst>
                  <a:gd name="adj" fmla="val 3038"/>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23" name="Freeform 422"/>
              <p:cNvSpPr/>
              <p:nvPr/>
            </p:nvSpPr>
            <p:spPr>
              <a:xfrm>
                <a:off x="3863154" y="351330"/>
                <a:ext cx="1764948" cy="1780172"/>
              </a:xfrm>
              <a:custGeom>
                <a:avLst/>
                <a:gdLst>
                  <a:gd name="connsiteX0" fmla="*/ 993508 w 1764948"/>
                  <a:gd name="connsiteY0" fmla="*/ 303532 h 1780172"/>
                  <a:gd name="connsiteX1" fmla="*/ 293759 w 1764948"/>
                  <a:gd name="connsiteY1" fmla="*/ 792858 h 1780172"/>
                  <a:gd name="connsiteX2" fmla="*/ 783084 w 1764948"/>
                  <a:gd name="connsiteY2" fmla="*/ 1492607 h 1780172"/>
                  <a:gd name="connsiteX3" fmla="*/ 1482833 w 1764948"/>
                  <a:gd name="connsiteY3" fmla="*/ 1003281 h 1780172"/>
                  <a:gd name="connsiteX4" fmla="*/ 993508 w 1764948"/>
                  <a:gd name="connsiteY4" fmla="*/ 303532 h 1780172"/>
                  <a:gd name="connsiteX5" fmla="*/ 977823 w 1764948"/>
                  <a:gd name="connsiteY5" fmla="*/ 5557 h 1780172"/>
                  <a:gd name="connsiteX6" fmla="*/ 1005287 w 1764948"/>
                  <a:gd name="connsiteY6" fmla="*/ 44832 h 1780172"/>
                  <a:gd name="connsiteX7" fmla="*/ 993250 w 1764948"/>
                  <a:gd name="connsiteY7" fmla="*/ 112846 h 1780172"/>
                  <a:gd name="connsiteX8" fmla="*/ 1026514 w 1764948"/>
                  <a:gd name="connsiteY8" fmla="*/ 117016 h 1780172"/>
                  <a:gd name="connsiteX9" fmla="*/ 1063268 w 1764948"/>
                  <a:gd name="connsiteY9" fmla="*/ 125451 h 1780172"/>
                  <a:gd name="connsiteX10" fmla="*/ 1081895 w 1764948"/>
                  <a:gd name="connsiteY10" fmla="*/ 60510 h 1780172"/>
                  <a:gd name="connsiteX11" fmla="*/ 1123812 w 1764948"/>
                  <a:gd name="connsiteY11" fmla="*/ 37278 h 1780172"/>
                  <a:gd name="connsiteX12" fmla="*/ 1147044 w 1764948"/>
                  <a:gd name="connsiteY12" fmla="*/ 79196 h 1780172"/>
                  <a:gd name="connsiteX13" fmla="*/ 1128742 w 1764948"/>
                  <a:gd name="connsiteY13" fmla="*/ 143000 h 1780172"/>
                  <a:gd name="connsiteX14" fmla="*/ 1181115 w 1764948"/>
                  <a:gd name="connsiteY14" fmla="*/ 160740 h 1780172"/>
                  <a:gd name="connsiteX15" fmla="*/ 1194930 w 1764948"/>
                  <a:gd name="connsiteY15" fmla="*/ 167864 h 1780172"/>
                  <a:gd name="connsiteX16" fmla="*/ 1223899 w 1764948"/>
                  <a:gd name="connsiteY16" fmla="*/ 99301 h 1780172"/>
                  <a:gd name="connsiteX17" fmla="*/ 1268304 w 1764948"/>
                  <a:gd name="connsiteY17" fmla="*/ 81274 h 1780172"/>
                  <a:gd name="connsiteX18" fmla="*/ 1286331 w 1764948"/>
                  <a:gd name="connsiteY18" fmla="*/ 125679 h 1780172"/>
                  <a:gd name="connsiteX19" fmla="*/ 1255343 w 1764948"/>
                  <a:gd name="connsiteY19" fmla="*/ 199020 h 1780172"/>
                  <a:gd name="connsiteX20" fmla="*/ 1314421 w 1764948"/>
                  <a:gd name="connsiteY20" fmla="*/ 229487 h 1780172"/>
                  <a:gd name="connsiteX21" fmla="*/ 1349024 w 1764948"/>
                  <a:gd name="connsiteY21" fmla="*/ 177482 h 1780172"/>
                  <a:gd name="connsiteX22" fmla="*/ 1370561 w 1764948"/>
                  <a:gd name="connsiteY22" fmla="*/ 163031 h 1780172"/>
                  <a:gd name="connsiteX23" fmla="*/ 1396009 w 1764948"/>
                  <a:gd name="connsiteY23" fmla="*/ 168041 h 1780172"/>
                  <a:gd name="connsiteX24" fmla="*/ 1405450 w 1764948"/>
                  <a:gd name="connsiteY24" fmla="*/ 215027 h 1780172"/>
                  <a:gd name="connsiteX25" fmla="*/ 1368276 w 1764948"/>
                  <a:gd name="connsiteY25" fmla="*/ 270895 h 1780172"/>
                  <a:gd name="connsiteX26" fmla="*/ 1423634 w 1764948"/>
                  <a:gd name="connsiteY26" fmla="*/ 314971 h 1780172"/>
                  <a:gd name="connsiteX27" fmla="*/ 1476050 w 1764948"/>
                  <a:gd name="connsiteY27" fmla="*/ 267759 h 1780172"/>
                  <a:gd name="connsiteX28" fmla="*/ 1500498 w 1764948"/>
                  <a:gd name="connsiteY28" fmla="*/ 259097 h 1780172"/>
                  <a:gd name="connsiteX29" fmla="*/ 1523910 w 1764948"/>
                  <a:gd name="connsiteY29" fmla="*/ 270259 h 1780172"/>
                  <a:gd name="connsiteX30" fmla="*/ 1521410 w 1764948"/>
                  <a:gd name="connsiteY30" fmla="*/ 318119 h 1780172"/>
                  <a:gd name="connsiteX31" fmla="*/ 1470516 w 1764948"/>
                  <a:gd name="connsiteY31" fmla="*/ 363958 h 1780172"/>
                  <a:gd name="connsiteX32" fmla="*/ 1519728 w 1764948"/>
                  <a:gd name="connsiteY32" fmla="*/ 421702 h 1780172"/>
                  <a:gd name="connsiteX33" fmla="*/ 1565184 w 1764948"/>
                  <a:gd name="connsiteY33" fmla="*/ 380759 h 1780172"/>
                  <a:gd name="connsiteX34" fmla="*/ 1589631 w 1764948"/>
                  <a:gd name="connsiteY34" fmla="*/ 372097 h 1780172"/>
                  <a:gd name="connsiteX35" fmla="*/ 1613043 w 1764948"/>
                  <a:gd name="connsiteY35" fmla="*/ 383259 h 1780172"/>
                  <a:gd name="connsiteX36" fmla="*/ 1610543 w 1764948"/>
                  <a:gd name="connsiteY36" fmla="*/ 431118 h 1780172"/>
                  <a:gd name="connsiteX37" fmla="*/ 1558048 w 1764948"/>
                  <a:gd name="connsiteY37" fmla="*/ 478401 h 1780172"/>
                  <a:gd name="connsiteX38" fmla="*/ 1586623 w 1764948"/>
                  <a:gd name="connsiteY38" fmla="*/ 528928 h 1780172"/>
                  <a:gd name="connsiteX39" fmla="*/ 1648021 w 1764948"/>
                  <a:gd name="connsiteY39" fmla="*/ 504165 h 1780172"/>
                  <a:gd name="connsiteX40" fmla="*/ 1673957 w 1764948"/>
                  <a:gd name="connsiteY40" fmla="*/ 504408 h 1780172"/>
                  <a:gd name="connsiteX41" fmla="*/ 1692125 w 1764948"/>
                  <a:gd name="connsiteY41" fmla="*/ 522918 h 1780172"/>
                  <a:gd name="connsiteX42" fmla="*/ 1673372 w 1764948"/>
                  <a:gd name="connsiteY42" fmla="*/ 567022 h 1780172"/>
                  <a:gd name="connsiteX43" fmla="*/ 1617734 w 1764948"/>
                  <a:gd name="connsiteY43" fmla="*/ 589461 h 1780172"/>
                  <a:gd name="connsiteX44" fmla="*/ 1639488 w 1764948"/>
                  <a:gd name="connsiteY44" fmla="*/ 654639 h 1780172"/>
                  <a:gd name="connsiteX45" fmla="*/ 1701405 w 1764948"/>
                  <a:gd name="connsiteY45" fmla="*/ 640385 h 1780172"/>
                  <a:gd name="connsiteX46" fmla="*/ 1726983 w 1764948"/>
                  <a:gd name="connsiteY46" fmla="*/ 644682 h 1780172"/>
                  <a:gd name="connsiteX47" fmla="*/ 1742031 w 1764948"/>
                  <a:gd name="connsiteY47" fmla="*/ 665807 h 1780172"/>
                  <a:gd name="connsiteX48" fmla="*/ 1716610 w 1764948"/>
                  <a:gd name="connsiteY48" fmla="*/ 706434 h 1780172"/>
                  <a:gd name="connsiteX49" fmla="*/ 1661044 w 1764948"/>
                  <a:gd name="connsiteY49" fmla="*/ 719225 h 1780172"/>
                  <a:gd name="connsiteX50" fmla="*/ 1661771 w 1764948"/>
                  <a:gd name="connsiteY50" fmla="*/ 721405 h 1780172"/>
                  <a:gd name="connsiteX51" fmla="*/ 1673977 w 1764948"/>
                  <a:gd name="connsiteY51" fmla="*/ 790155 h 1780172"/>
                  <a:gd name="connsiteX52" fmla="*/ 1722724 w 1764948"/>
                  <a:gd name="connsiteY52" fmla="*/ 784347 h 1780172"/>
                  <a:gd name="connsiteX53" fmla="*/ 1760384 w 1764948"/>
                  <a:gd name="connsiteY53" fmla="*/ 813987 h 1780172"/>
                  <a:gd name="connsiteX54" fmla="*/ 1730744 w 1764948"/>
                  <a:gd name="connsiteY54" fmla="*/ 851646 h 1780172"/>
                  <a:gd name="connsiteX55" fmla="*/ 1679928 w 1764948"/>
                  <a:gd name="connsiteY55" fmla="*/ 857700 h 1780172"/>
                  <a:gd name="connsiteX56" fmla="*/ 1681337 w 1764948"/>
                  <a:gd name="connsiteY56" fmla="*/ 876070 h 1780172"/>
                  <a:gd name="connsiteX57" fmla="*/ 1680078 w 1764948"/>
                  <a:gd name="connsiteY57" fmla="*/ 929196 h 1780172"/>
                  <a:gd name="connsiteX58" fmla="*/ 1736960 w 1764948"/>
                  <a:gd name="connsiteY58" fmla="*/ 939262 h 1780172"/>
                  <a:gd name="connsiteX59" fmla="*/ 1764424 w 1764948"/>
                  <a:gd name="connsiteY59" fmla="*/ 978537 h 1780172"/>
                  <a:gd name="connsiteX60" fmla="*/ 1725149 w 1764948"/>
                  <a:gd name="connsiteY60" fmla="*/ 1006001 h 1780172"/>
                  <a:gd name="connsiteX61" fmla="*/ 1674274 w 1764948"/>
                  <a:gd name="connsiteY61" fmla="*/ 996998 h 1780172"/>
                  <a:gd name="connsiteX62" fmla="*/ 1669349 w 1764948"/>
                  <a:gd name="connsiteY62" fmla="*/ 1036288 h 1780172"/>
                  <a:gd name="connsiteX63" fmla="*/ 1661698 w 1764948"/>
                  <a:gd name="connsiteY63" fmla="*/ 1069624 h 1780172"/>
                  <a:gd name="connsiteX64" fmla="*/ 1716441 w 1764948"/>
                  <a:gd name="connsiteY64" fmla="*/ 1085357 h 1780172"/>
                  <a:gd name="connsiteX65" fmla="*/ 1739649 w 1764948"/>
                  <a:gd name="connsiteY65" fmla="*/ 1127288 h 1780172"/>
                  <a:gd name="connsiteX66" fmla="*/ 1697719 w 1764948"/>
                  <a:gd name="connsiteY66" fmla="*/ 1150496 h 1780172"/>
                  <a:gd name="connsiteX67" fmla="*/ 1644490 w 1764948"/>
                  <a:gd name="connsiteY67" fmla="*/ 1135197 h 1780172"/>
                  <a:gd name="connsiteX68" fmla="*/ 1625625 w 1764948"/>
                  <a:gd name="connsiteY68" fmla="*/ 1190889 h 1780172"/>
                  <a:gd name="connsiteX69" fmla="*/ 1621366 w 1764948"/>
                  <a:gd name="connsiteY69" fmla="*/ 1200256 h 1780172"/>
                  <a:gd name="connsiteX70" fmla="*/ 1667307 w 1764948"/>
                  <a:gd name="connsiteY70" fmla="*/ 1217009 h 1780172"/>
                  <a:gd name="connsiteX71" fmla="*/ 1687534 w 1764948"/>
                  <a:gd name="connsiteY71" fmla="*/ 1260456 h 1780172"/>
                  <a:gd name="connsiteX72" fmla="*/ 1644087 w 1764948"/>
                  <a:gd name="connsiteY72" fmla="*/ 1280683 h 1780172"/>
                  <a:gd name="connsiteX73" fmla="*/ 1593224 w 1764948"/>
                  <a:gd name="connsiteY73" fmla="*/ 1262134 h 1780172"/>
                  <a:gd name="connsiteX74" fmla="*/ 1593133 w 1764948"/>
                  <a:gd name="connsiteY74" fmla="*/ 1262335 h 1780172"/>
                  <a:gd name="connsiteX75" fmla="*/ 1559270 w 1764948"/>
                  <a:gd name="connsiteY75" fmla="*/ 1320662 h 1780172"/>
                  <a:gd name="connsiteX76" fmla="*/ 1601196 w 1764948"/>
                  <a:gd name="connsiteY76" fmla="*/ 1350746 h 1780172"/>
                  <a:gd name="connsiteX77" fmla="*/ 1608974 w 1764948"/>
                  <a:gd name="connsiteY77" fmla="*/ 1398035 h 1780172"/>
                  <a:gd name="connsiteX78" fmla="*/ 1561684 w 1764948"/>
                  <a:gd name="connsiteY78" fmla="*/ 1405812 h 1780172"/>
                  <a:gd name="connsiteX79" fmla="*/ 1518206 w 1764948"/>
                  <a:gd name="connsiteY79" fmla="*/ 1374615 h 1780172"/>
                  <a:gd name="connsiteX80" fmla="*/ 1473654 w 1764948"/>
                  <a:gd name="connsiteY80" fmla="*/ 1430569 h 1780172"/>
                  <a:gd name="connsiteX81" fmla="*/ 1510670 w 1764948"/>
                  <a:gd name="connsiteY81" fmla="*/ 1464080 h 1780172"/>
                  <a:gd name="connsiteX82" fmla="*/ 1513049 w 1764948"/>
                  <a:gd name="connsiteY82" fmla="*/ 1511945 h 1780172"/>
                  <a:gd name="connsiteX83" fmla="*/ 1465183 w 1764948"/>
                  <a:gd name="connsiteY83" fmla="*/ 1514324 h 1780172"/>
                  <a:gd name="connsiteX84" fmla="*/ 1425076 w 1764948"/>
                  <a:gd name="connsiteY84" fmla="*/ 1478014 h 1780172"/>
                  <a:gd name="connsiteX85" fmla="*/ 1364676 w 1764948"/>
                  <a:gd name="connsiteY85" fmla="*/ 1529491 h 1780172"/>
                  <a:gd name="connsiteX86" fmla="*/ 1395005 w 1764948"/>
                  <a:gd name="connsiteY86" fmla="*/ 1568608 h 1780172"/>
                  <a:gd name="connsiteX87" fmla="*/ 1388989 w 1764948"/>
                  <a:gd name="connsiteY87" fmla="*/ 1616154 h 1780172"/>
                  <a:gd name="connsiteX88" fmla="*/ 1341444 w 1764948"/>
                  <a:gd name="connsiteY88" fmla="*/ 1610138 h 1780172"/>
                  <a:gd name="connsiteX89" fmla="*/ 1308430 w 1764948"/>
                  <a:gd name="connsiteY89" fmla="*/ 1567558 h 1780172"/>
                  <a:gd name="connsiteX90" fmla="*/ 1248611 w 1764948"/>
                  <a:gd name="connsiteY90" fmla="*/ 1601388 h 1780172"/>
                  <a:gd name="connsiteX91" fmla="*/ 1271143 w 1764948"/>
                  <a:gd name="connsiteY91" fmla="*/ 1643208 h 1780172"/>
                  <a:gd name="connsiteX92" fmla="*/ 1257383 w 1764948"/>
                  <a:gd name="connsiteY92" fmla="*/ 1689115 h 1780172"/>
                  <a:gd name="connsiteX93" fmla="*/ 1211476 w 1764948"/>
                  <a:gd name="connsiteY93" fmla="*/ 1675356 h 1780172"/>
                  <a:gd name="connsiteX94" fmla="*/ 1187405 w 1764948"/>
                  <a:gd name="connsiteY94" fmla="*/ 1630678 h 1780172"/>
                  <a:gd name="connsiteX95" fmla="*/ 1118979 w 1764948"/>
                  <a:gd name="connsiteY95" fmla="*/ 1653516 h 1780172"/>
                  <a:gd name="connsiteX96" fmla="*/ 1130732 w 1764948"/>
                  <a:gd name="connsiteY96" fmla="*/ 1701027 h 1780172"/>
                  <a:gd name="connsiteX97" fmla="*/ 1105973 w 1764948"/>
                  <a:gd name="connsiteY97" fmla="*/ 1742061 h 1780172"/>
                  <a:gd name="connsiteX98" fmla="*/ 1064939 w 1764948"/>
                  <a:gd name="connsiteY98" fmla="*/ 1717302 h 1780172"/>
                  <a:gd name="connsiteX99" fmla="*/ 1053964 w 1764948"/>
                  <a:gd name="connsiteY99" fmla="*/ 1672936 h 1780172"/>
                  <a:gd name="connsiteX100" fmla="*/ 988386 w 1764948"/>
                  <a:gd name="connsiteY100" fmla="*/ 1681232 h 1780172"/>
                  <a:gd name="connsiteX101" fmla="*/ 992393 w 1764948"/>
                  <a:gd name="connsiteY101" fmla="*/ 1744129 h 1780172"/>
                  <a:gd name="connsiteX102" fmla="*/ 960728 w 1764948"/>
                  <a:gd name="connsiteY102" fmla="*/ 1780103 h 1780172"/>
                  <a:gd name="connsiteX103" fmla="*/ 924755 w 1764948"/>
                  <a:gd name="connsiteY103" fmla="*/ 1748438 h 1780172"/>
                  <a:gd name="connsiteX104" fmla="*/ 921017 w 1764948"/>
                  <a:gd name="connsiteY104" fmla="*/ 1689754 h 1780172"/>
                  <a:gd name="connsiteX105" fmla="*/ 910295 w 1764948"/>
                  <a:gd name="connsiteY105" fmla="*/ 1691111 h 1780172"/>
                  <a:gd name="connsiteX106" fmla="*/ 851605 w 1764948"/>
                  <a:gd name="connsiteY106" fmla="*/ 1689719 h 1780172"/>
                  <a:gd name="connsiteX107" fmla="*/ 840817 w 1764948"/>
                  <a:gd name="connsiteY107" fmla="*/ 1750678 h 1780172"/>
                  <a:gd name="connsiteX108" fmla="*/ 801543 w 1764948"/>
                  <a:gd name="connsiteY108" fmla="*/ 1778142 h 1780172"/>
                  <a:gd name="connsiteX109" fmla="*/ 774078 w 1764948"/>
                  <a:gd name="connsiteY109" fmla="*/ 1738867 h 1780172"/>
                  <a:gd name="connsiteX110" fmla="*/ 783901 w 1764948"/>
                  <a:gd name="connsiteY110" fmla="*/ 1683363 h 1780172"/>
                  <a:gd name="connsiteX111" fmla="*/ 750078 w 1764948"/>
                  <a:gd name="connsiteY111" fmla="*/ 1679123 h 1780172"/>
                  <a:gd name="connsiteX112" fmla="*/ 713299 w 1764948"/>
                  <a:gd name="connsiteY112" fmla="*/ 1670682 h 1780172"/>
                  <a:gd name="connsiteX113" fmla="*/ 691481 w 1764948"/>
                  <a:gd name="connsiteY113" fmla="*/ 1733022 h 1780172"/>
                  <a:gd name="connsiteX114" fmla="*/ 648300 w 1764948"/>
                  <a:gd name="connsiteY114" fmla="*/ 1753813 h 1780172"/>
                  <a:gd name="connsiteX115" fmla="*/ 627509 w 1764948"/>
                  <a:gd name="connsiteY115" fmla="*/ 1710633 h 1780172"/>
                  <a:gd name="connsiteX116" fmla="*/ 647655 w 1764948"/>
                  <a:gd name="connsiteY116" fmla="*/ 1653073 h 1780172"/>
                  <a:gd name="connsiteX117" fmla="*/ 595477 w 1764948"/>
                  <a:gd name="connsiteY117" fmla="*/ 1635399 h 1780172"/>
                  <a:gd name="connsiteX118" fmla="*/ 585286 w 1764948"/>
                  <a:gd name="connsiteY118" fmla="*/ 1630143 h 1780172"/>
                  <a:gd name="connsiteX119" fmla="*/ 552736 w 1764948"/>
                  <a:gd name="connsiteY119" fmla="*/ 1684951 h 1780172"/>
                  <a:gd name="connsiteX120" fmla="*/ 506295 w 1764948"/>
                  <a:gd name="connsiteY120" fmla="*/ 1696783 h 1780172"/>
                  <a:gd name="connsiteX121" fmla="*/ 494462 w 1764948"/>
                  <a:gd name="connsiteY121" fmla="*/ 1650342 h 1780172"/>
                  <a:gd name="connsiteX122" fmla="*/ 524941 w 1764948"/>
                  <a:gd name="connsiteY122" fmla="*/ 1599023 h 1780172"/>
                  <a:gd name="connsiteX123" fmla="*/ 460148 w 1764948"/>
                  <a:gd name="connsiteY123" fmla="*/ 1565609 h 1780172"/>
                  <a:gd name="connsiteX124" fmla="*/ 426811 w 1764948"/>
                  <a:gd name="connsiteY124" fmla="*/ 1601783 h 1780172"/>
                  <a:gd name="connsiteX125" fmla="*/ 378926 w 1764948"/>
                  <a:gd name="connsiteY125" fmla="*/ 1603736 h 1780172"/>
                  <a:gd name="connsiteX126" fmla="*/ 376972 w 1764948"/>
                  <a:gd name="connsiteY126" fmla="*/ 1555851 h 1780172"/>
                  <a:gd name="connsiteX127" fmla="*/ 406508 w 1764948"/>
                  <a:gd name="connsiteY127" fmla="*/ 1523804 h 1780172"/>
                  <a:gd name="connsiteX128" fmla="*/ 346979 w 1764948"/>
                  <a:gd name="connsiteY128" fmla="*/ 1476406 h 1780172"/>
                  <a:gd name="connsiteX129" fmla="*/ 303038 w 1764948"/>
                  <a:gd name="connsiteY129" fmla="*/ 1514584 h 1780172"/>
                  <a:gd name="connsiteX130" fmla="*/ 255230 w 1764948"/>
                  <a:gd name="connsiteY130" fmla="*/ 1511229 h 1780172"/>
                  <a:gd name="connsiteX131" fmla="*/ 258585 w 1764948"/>
                  <a:gd name="connsiteY131" fmla="*/ 1463422 h 1780172"/>
                  <a:gd name="connsiteX132" fmla="*/ 301170 w 1764948"/>
                  <a:gd name="connsiteY132" fmla="*/ 1426424 h 1780172"/>
                  <a:gd name="connsiteX133" fmla="*/ 253610 w 1764948"/>
                  <a:gd name="connsiteY133" fmla="*/ 1370619 h 1780172"/>
                  <a:gd name="connsiteX134" fmla="*/ 205935 w 1764948"/>
                  <a:gd name="connsiteY134" fmla="*/ 1401377 h 1780172"/>
                  <a:gd name="connsiteX135" fmla="*/ 159087 w 1764948"/>
                  <a:gd name="connsiteY135" fmla="*/ 1391273 h 1780172"/>
                  <a:gd name="connsiteX136" fmla="*/ 169191 w 1764948"/>
                  <a:gd name="connsiteY136" fmla="*/ 1344426 h 1780172"/>
                  <a:gd name="connsiteX137" fmla="*/ 216409 w 1764948"/>
                  <a:gd name="connsiteY137" fmla="*/ 1313963 h 1780172"/>
                  <a:gd name="connsiteX138" fmla="*/ 180051 w 1764948"/>
                  <a:gd name="connsiteY138" fmla="*/ 1249674 h 1780172"/>
                  <a:gd name="connsiteX139" fmla="*/ 123573 w 1764948"/>
                  <a:gd name="connsiteY139" fmla="*/ 1273092 h 1780172"/>
                  <a:gd name="connsiteX140" fmla="*/ 79289 w 1764948"/>
                  <a:gd name="connsiteY140" fmla="*/ 1254768 h 1780172"/>
                  <a:gd name="connsiteX141" fmla="*/ 97613 w 1764948"/>
                  <a:gd name="connsiteY141" fmla="*/ 1210485 h 1780172"/>
                  <a:gd name="connsiteX142" fmla="*/ 152529 w 1764948"/>
                  <a:gd name="connsiteY142" fmla="*/ 1187715 h 1780172"/>
                  <a:gd name="connsiteX143" fmla="*/ 130667 w 1764948"/>
                  <a:gd name="connsiteY143" fmla="*/ 1122212 h 1780172"/>
                  <a:gd name="connsiteX144" fmla="*/ 74149 w 1764948"/>
                  <a:gd name="connsiteY144" fmla="*/ 1135552 h 1780172"/>
                  <a:gd name="connsiteX145" fmla="*/ 33382 w 1764948"/>
                  <a:gd name="connsiteY145" fmla="*/ 1110355 h 1780172"/>
                  <a:gd name="connsiteX146" fmla="*/ 58579 w 1764948"/>
                  <a:gd name="connsiteY146" fmla="*/ 1069588 h 1780172"/>
                  <a:gd name="connsiteX147" fmla="*/ 111682 w 1764948"/>
                  <a:gd name="connsiteY147" fmla="*/ 1057055 h 1780172"/>
                  <a:gd name="connsiteX148" fmla="*/ 101255 w 1764948"/>
                  <a:gd name="connsiteY148" fmla="*/ 998327 h 1780172"/>
                  <a:gd name="connsiteX149" fmla="*/ 100487 w 1764948"/>
                  <a:gd name="connsiteY149" fmla="*/ 988303 h 1780172"/>
                  <a:gd name="connsiteX150" fmla="*/ 36255 w 1764948"/>
                  <a:gd name="connsiteY150" fmla="*/ 992796 h 1780172"/>
                  <a:gd name="connsiteX151" fmla="*/ 84 w 1764948"/>
                  <a:gd name="connsiteY151" fmla="*/ 961356 h 1780172"/>
                  <a:gd name="connsiteX152" fmla="*/ 31525 w 1764948"/>
                  <a:gd name="connsiteY152" fmla="*/ 925185 h 1780172"/>
                  <a:gd name="connsiteX153" fmla="*/ 95305 w 1764948"/>
                  <a:gd name="connsiteY153" fmla="*/ 920724 h 1780172"/>
                  <a:gd name="connsiteX154" fmla="*/ 95255 w 1764948"/>
                  <a:gd name="connsiteY154" fmla="*/ 920069 h 1780172"/>
                  <a:gd name="connsiteX155" fmla="*/ 96831 w 1764948"/>
                  <a:gd name="connsiteY155" fmla="*/ 853583 h 1780172"/>
                  <a:gd name="connsiteX156" fmla="*/ 32699 w 1764948"/>
                  <a:gd name="connsiteY156" fmla="*/ 845817 h 1780172"/>
                  <a:gd name="connsiteX157" fmla="*/ 3131 w 1764948"/>
                  <a:gd name="connsiteY157" fmla="*/ 808101 h 1780172"/>
                  <a:gd name="connsiteX158" fmla="*/ 40847 w 1764948"/>
                  <a:gd name="connsiteY158" fmla="*/ 778533 h 1780172"/>
                  <a:gd name="connsiteX159" fmla="*/ 103943 w 1764948"/>
                  <a:gd name="connsiteY159" fmla="*/ 786174 h 1780172"/>
                  <a:gd name="connsiteX160" fmla="*/ 107242 w 1764948"/>
                  <a:gd name="connsiteY160" fmla="*/ 759851 h 1780172"/>
                  <a:gd name="connsiteX161" fmla="*/ 117834 w 1764948"/>
                  <a:gd name="connsiteY161" fmla="*/ 713704 h 1780172"/>
                  <a:gd name="connsiteX162" fmla="*/ 57538 w 1764948"/>
                  <a:gd name="connsiteY162" fmla="*/ 695334 h 1780172"/>
                  <a:gd name="connsiteX163" fmla="*/ 34998 w 1764948"/>
                  <a:gd name="connsiteY163" fmla="*/ 653041 h 1780172"/>
                  <a:gd name="connsiteX164" fmla="*/ 77291 w 1764948"/>
                  <a:gd name="connsiteY164" fmla="*/ 630500 h 1780172"/>
                  <a:gd name="connsiteX165" fmla="*/ 136321 w 1764948"/>
                  <a:gd name="connsiteY165" fmla="*/ 648486 h 1780172"/>
                  <a:gd name="connsiteX166" fmla="*/ 150966 w 1764948"/>
                  <a:gd name="connsiteY166" fmla="*/ 605250 h 1780172"/>
                  <a:gd name="connsiteX167" fmla="*/ 159100 w 1764948"/>
                  <a:gd name="connsiteY167" fmla="*/ 587365 h 1780172"/>
                  <a:gd name="connsiteX168" fmla="*/ 106644 w 1764948"/>
                  <a:gd name="connsiteY168" fmla="*/ 569389 h 1780172"/>
                  <a:gd name="connsiteX169" fmla="*/ 85572 w 1764948"/>
                  <a:gd name="connsiteY169" fmla="*/ 526345 h 1780172"/>
                  <a:gd name="connsiteX170" fmla="*/ 128616 w 1764948"/>
                  <a:gd name="connsiteY170" fmla="*/ 505274 h 1780172"/>
                  <a:gd name="connsiteX171" fmla="*/ 188173 w 1764948"/>
                  <a:gd name="connsiteY171" fmla="*/ 525684 h 1780172"/>
                  <a:gd name="connsiteX172" fmla="*/ 222422 w 1764948"/>
                  <a:gd name="connsiteY172" fmla="*/ 466692 h 1780172"/>
                  <a:gd name="connsiteX173" fmla="*/ 224934 w 1764948"/>
                  <a:gd name="connsiteY173" fmla="*/ 463538 h 1780172"/>
                  <a:gd name="connsiteX174" fmla="*/ 170282 w 1764948"/>
                  <a:gd name="connsiteY174" fmla="*/ 430931 h 1780172"/>
                  <a:gd name="connsiteX175" fmla="*/ 158543 w 1764948"/>
                  <a:gd name="connsiteY175" fmla="*/ 384467 h 1780172"/>
                  <a:gd name="connsiteX176" fmla="*/ 205008 w 1764948"/>
                  <a:gd name="connsiteY176" fmla="*/ 372727 h 1780172"/>
                  <a:gd name="connsiteX177" fmla="*/ 267535 w 1764948"/>
                  <a:gd name="connsiteY177" fmla="*/ 410033 h 1780172"/>
                  <a:gd name="connsiteX178" fmla="*/ 312525 w 1764948"/>
                  <a:gd name="connsiteY178" fmla="*/ 353530 h 1780172"/>
                  <a:gd name="connsiteX179" fmla="*/ 266562 w 1764948"/>
                  <a:gd name="connsiteY179" fmla="*/ 312177 h 1780172"/>
                  <a:gd name="connsiteX180" fmla="*/ 264035 w 1764948"/>
                  <a:gd name="connsiteY180" fmla="*/ 264319 h 1780172"/>
                  <a:gd name="connsiteX181" fmla="*/ 287440 w 1764948"/>
                  <a:gd name="connsiteY181" fmla="*/ 253144 h 1780172"/>
                  <a:gd name="connsiteX182" fmla="*/ 311893 w 1764948"/>
                  <a:gd name="connsiteY182" fmla="*/ 261792 h 1780172"/>
                  <a:gd name="connsiteX183" fmla="*/ 363322 w 1764948"/>
                  <a:gd name="connsiteY183" fmla="*/ 308063 h 1780172"/>
                  <a:gd name="connsiteX184" fmla="*/ 416202 w 1764948"/>
                  <a:gd name="connsiteY184" fmla="*/ 262996 h 1780172"/>
                  <a:gd name="connsiteX185" fmla="*/ 377294 w 1764948"/>
                  <a:gd name="connsiteY185" fmla="*/ 204519 h 1780172"/>
                  <a:gd name="connsiteX186" fmla="*/ 386736 w 1764948"/>
                  <a:gd name="connsiteY186" fmla="*/ 157533 h 1780172"/>
                  <a:gd name="connsiteX187" fmla="*/ 412185 w 1764948"/>
                  <a:gd name="connsiteY187" fmla="*/ 152523 h 1780172"/>
                  <a:gd name="connsiteX188" fmla="*/ 433722 w 1764948"/>
                  <a:gd name="connsiteY188" fmla="*/ 166975 h 1780172"/>
                  <a:gd name="connsiteX189" fmla="*/ 472920 w 1764948"/>
                  <a:gd name="connsiteY189" fmla="*/ 225890 h 1780172"/>
                  <a:gd name="connsiteX190" fmla="*/ 530910 w 1764948"/>
                  <a:gd name="connsiteY190" fmla="*/ 193094 h 1780172"/>
                  <a:gd name="connsiteX191" fmla="*/ 500318 w 1764948"/>
                  <a:gd name="connsiteY191" fmla="*/ 126377 h 1780172"/>
                  <a:gd name="connsiteX192" fmla="*/ 516998 w 1764948"/>
                  <a:gd name="connsiteY192" fmla="*/ 81448 h 1780172"/>
                  <a:gd name="connsiteX193" fmla="*/ 542917 w 1764948"/>
                  <a:gd name="connsiteY193" fmla="*/ 80482 h 1780172"/>
                  <a:gd name="connsiteX194" fmla="*/ 561926 w 1764948"/>
                  <a:gd name="connsiteY194" fmla="*/ 98127 h 1780172"/>
                  <a:gd name="connsiteX195" fmla="*/ 592321 w 1764948"/>
                  <a:gd name="connsiteY195" fmla="*/ 164415 h 1780172"/>
                  <a:gd name="connsiteX196" fmla="*/ 657732 w 1764948"/>
                  <a:gd name="connsiteY196" fmla="*/ 142584 h 1780172"/>
                  <a:gd name="connsiteX197" fmla="*/ 639232 w 1764948"/>
                  <a:gd name="connsiteY197" fmla="*/ 70182 h 1780172"/>
                  <a:gd name="connsiteX198" fmla="*/ 663676 w 1764948"/>
                  <a:gd name="connsiteY198" fmla="*/ 28960 h 1780172"/>
                  <a:gd name="connsiteX199" fmla="*/ 689350 w 1764948"/>
                  <a:gd name="connsiteY199" fmla="*/ 32644 h 1780172"/>
                  <a:gd name="connsiteX200" fmla="*/ 704898 w 1764948"/>
                  <a:gd name="connsiteY200" fmla="*/ 53403 h 1780172"/>
                  <a:gd name="connsiteX201" fmla="*/ 722729 w 1764948"/>
                  <a:gd name="connsiteY201" fmla="*/ 123190 h 1780172"/>
                  <a:gd name="connsiteX202" fmla="*/ 790722 w 1764948"/>
                  <a:gd name="connsiteY202" fmla="*/ 114589 h 1780172"/>
                  <a:gd name="connsiteX203" fmla="*/ 790722 w 1764948"/>
                  <a:gd name="connsiteY203" fmla="*/ 33888 h 1780172"/>
                  <a:gd name="connsiteX204" fmla="*/ 824610 w 1764948"/>
                  <a:gd name="connsiteY204" fmla="*/ 0 h 1780172"/>
                  <a:gd name="connsiteX205" fmla="*/ 858498 w 1764948"/>
                  <a:gd name="connsiteY205" fmla="*/ 33888 h 1780172"/>
                  <a:gd name="connsiteX206" fmla="*/ 858497 w 1764948"/>
                  <a:gd name="connsiteY206" fmla="*/ 106015 h 1780172"/>
                  <a:gd name="connsiteX207" fmla="*/ 866297 w 1764948"/>
                  <a:gd name="connsiteY207" fmla="*/ 105028 h 1780172"/>
                  <a:gd name="connsiteX208" fmla="*/ 925557 w 1764948"/>
                  <a:gd name="connsiteY208" fmla="*/ 106433 h 1780172"/>
                  <a:gd name="connsiteX209" fmla="*/ 938548 w 1764948"/>
                  <a:gd name="connsiteY209" fmla="*/ 33021 h 1780172"/>
                  <a:gd name="connsiteX210" fmla="*/ 977823 w 1764948"/>
                  <a:gd name="connsiteY210" fmla="*/ 5557 h 17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764948" h="1780172">
                    <a:moveTo>
                      <a:pt x="993508" y="303532"/>
                    </a:moveTo>
                    <a:cubicBezTo>
                      <a:pt x="665153" y="245425"/>
                      <a:pt x="351865" y="464504"/>
                      <a:pt x="293759" y="792858"/>
                    </a:cubicBezTo>
                    <a:cubicBezTo>
                      <a:pt x="235652" y="1121212"/>
                      <a:pt x="454730" y="1434500"/>
                      <a:pt x="783084" y="1492607"/>
                    </a:cubicBezTo>
                    <a:cubicBezTo>
                      <a:pt x="1111439" y="1550714"/>
                      <a:pt x="1424727" y="1331635"/>
                      <a:pt x="1482833" y="1003281"/>
                    </a:cubicBezTo>
                    <a:cubicBezTo>
                      <a:pt x="1540940" y="674927"/>
                      <a:pt x="1321862" y="361639"/>
                      <a:pt x="993508" y="303532"/>
                    </a:cubicBezTo>
                    <a:close/>
                    <a:moveTo>
                      <a:pt x="977823" y="5557"/>
                    </a:moveTo>
                    <a:cubicBezTo>
                      <a:pt x="996252" y="8818"/>
                      <a:pt x="1008548" y="26402"/>
                      <a:pt x="1005287" y="44832"/>
                    </a:cubicBezTo>
                    <a:lnTo>
                      <a:pt x="993250" y="112846"/>
                    </a:lnTo>
                    <a:lnTo>
                      <a:pt x="1026514" y="117016"/>
                    </a:lnTo>
                    <a:lnTo>
                      <a:pt x="1063268" y="125451"/>
                    </a:lnTo>
                    <a:lnTo>
                      <a:pt x="1081895" y="60510"/>
                    </a:lnTo>
                    <a:cubicBezTo>
                      <a:pt x="1087055" y="42519"/>
                      <a:pt x="1105822" y="32118"/>
                      <a:pt x="1123812" y="37278"/>
                    </a:cubicBezTo>
                    <a:cubicBezTo>
                      <a:pt x="1141803" y="42438"/>
                      <a:pt x="1152204" y="61205"/>
                      <a:pt x="1147044" y="79196"/>
                    </a:cubicBezTo>
                    <a:lnTo>
                      <a:pt x="1128742" y="143000"/>
                    </a:lnTo>
                    <a:lnTo>
                      <a:pt x="1181115" y="160740"/>
                    </a:lnTo>
                    <a:lnTo>
                      <a:pt x="1194930" y="167864"/>
                    </a:lnTo>
                    <a:lnTo>
                      <a:pt x="1223899" y="99301"/>
                    </a:lnTo>
                    <a:cubicBezTo>
                      <a:pt x="1231183" y="82061"/>
                      <a:pt x="1251064" y="73990"/>
                      <a:pt x="1268304" y="81274"/>
                    </a:cubicBezTo>
                    <a:cubicBezTo>
                      <a:pt x="1285545" y="88558"/>
                      <a:pt x="1293615" y="108439"/>
                      <a:pt x="1286331" y="125679"/>
                    </a:cubicBezTo>
                    <a:lnTo>
                      <a:pt x="1255343" y="199020"/>
                    </a:lnTo>
                    <a:lnTo>
                      <a:pt x="1314421" y="229487"/>
                    </a:lnTo>
                    <a:lnTo>
                      <a:pt x="1349024" y="177482"/>
                    </a:lnTo>
                    <a:cubicBezTo>
                      <a:pt x="1354208" y="169691"/>
                      <a:pt x="1362059" y="164739"/>
                      <a:pt x="1370561" y="163031"/>
                    </a:cubicBezTo>
                    <a:cubicBezTo>
                      <a:pt x="1379064" y="161322"/>
                      <a:pt x="1388219" y="162857"/>
                      <a:pt x="1396009" y="168041"/>
                    </a:cubicBezTo>
                    <a:cubicBezTo>
                      <a:pt x="1411592" y="178409"/>
                      <a:pt x="1415818" y="199445"/>
                      <a:pt x="1405450" y="215027"/>
                    </a:cubicBezTo>
                    <a:lnTo>
                      <a:pt x="1368276" y="270895"/>
                    </a:lnTo>
                    <a:lnTo>
                      <a:pt x="1423634" y="314971"/>
                    </a:lnTo>
                    <a:lnTo>
                      <a:pt x="1476050" y="267759"/>
                    </a:lnTo>
                    <a:cubicBezTo>
                      <a:pt x="1483004" y="261496"/>
                      <a:pt x="1491837" y="258645"/>
                      <a:pt x="1500498" y="259097"/>
                    </a:cubicBezTo>
                    <a:cubicBezTo>
                      <a:pt x="1509159" y="259549"/>
                      <a:pt x="1517647" y="263306"/>
                      <a:pt x="1523910" y="270259"/>
                    </a:cubicBezTo>
                    <a:cubicBezTo>
                      <a:pt x="1536435" y="284166"/>
                      <a:pt x="1535316" y="305593"/>
                      <a:pt x="1521410" y="318119"/>
                    </a:cubicBezTo>
                    <a:lnTo>
                      <a:pt x="1470516" y="363958"/>
                    </a:lnTo>
                    <a:lnTo>
                      <a:pt x="1519728" y="421702"/>
                    </a:lnTo>
                    <a:lnTo>
                      <a:pt x="1565184" y="380759"/>
                    </a:lnTo>
                    <a:cubicBezTo>
                      <a:pt x="1572137" y="374496"/>
                      <a:pt x="1580971" y="371644"/>
                      <a:pt x="1589631" y="372097"/>
                    </a:cubicBezTo>
                    <a:cubicBezTo>
                      <a:pt x="1598292" y="372549"/>
                      <a:pt x="1606781" y="376306"/>
                      <a:pt x="1613043" y="383259"/>
                    </a:cubicBezTo>
                    <a:cubicBezTo>
                      <a:pt x="1625569" y="397166"/>
                      <a:pt x="1624450" y="418593"/>
                      <a:pt x="1610543" y="431118"/>
                    </a:cubicBezTo>
                    <a:lnTo>
                      <a:pt x="1558048" y="478401"/>
                    </a:lnTo>
                    <a:lnTo>
                      <a:pt x="1586623" y="528928"/>
                    </a:lnTo>
                    <a:lnTo>
                      <a:pt x="1648021" y="504165"/>
                    </a:lnTo>
                    <a:cubicBezTo>
                      <a:pt x="1656700" y="500665"/>
                      <a:pt x="1665976" y="501014"/>
                      <a:pt x="1673957" y="504408"/>
                    </a:cubicBezTo>
                    <a:cubicBezTo>
                      <a:pt x="1681938" y="507802"/>
                      <a:pt x="1688625" y="514240"/>
                      <a:pt x="1692125" y="522918"/>
                    </a:cubicBezTo>
                    <a:cubicBezTo>
                      <a:pt x="1699125" y="540276"/>
                      <a:pt x="1690730" y="560021"/>
                      <a:pt x="1673372" y="567022"/>
                    </a:cubicBezTo>
                    <a:lnTo>
                      <a:pt x="1617734" y="589461"/>
                    </a:lnTo>
                    <a:lnTo>
                      <a:pt x="1639488" y="654639"/>
                    </a:lnTo>
                    <a:lnTo>
                      <a:pt x="1701405" y="640385"/>
                    </a:lnTo>
                    <a:cubicBezTo>
                      <a:pt x="1710524" y="638286"/>
                      <a:pt x="1719631" y="640081"/>
                      <a:pt x="1726983" y="644682"/>
                    </a:cubicBezTo>
                    <a:cubicBezTo>
                      <a:pt x="1734335" y="649281"/>
                      <a:pt x="1739932" y="656687"/>
                      <a:pt x="1742031" y="665807"/>
                    </a:cubicBezTo>
                    <a:cubicBezTo>
                      <a:pt x="1746230" y="684045"/>
                      <a:pt x="1734849" y="702235"/>
                      <a:pt x="1716610" y="706434"/>
                    </a:cubicBezTo>
                    <a:lnTo>
                      <a:pt x="1661044" y="719225"/>
                    </a:lnTo>
                    <a:lnTo>
                      <a:pt x="1661771" y="721405"/>
                    </a:lnTo>
                    <a:lnTo>
                      <a:pt x="1673977" y="790155"/>
                    </a:lnTo>
                    <a:lnTo>
                      <a:pt x="1722724" y="784347"/>
                    </a:lnTo>
                    <a:cubicBezTo>
                      <a:pt x="1741309" y="782132"/>
                      <a:pt x="1758169" y="795402"/>
                      <a:pt x="1760384" y="813987"/>
                    </a:cubicBezTo>
                    <a:cubicBezTo>
                      <a:pt x="1762599" y="832571"/>
                      <a:pt x="1749328" y="849431"/>
                      <a:pt x="1730744" y="851646"/>
                    </a:cubicBezTo>
                    <a:lnTo>
                      <a:pt x="1679928" y="857700"/>
                    </a:lnTo>
                    <a:lnTo>
                      <a:pt x="1681337" y="876070"/>
                    </a:lnTo>
                    <a:lnTo>
                      <a:pt x="1680078" y="929196"/>
                    </a:lnTo>
                    <a:lnTo>
                      <a:pt x="1736960" y="939262"/>
                    </a:lnTo>
                    <a:cubicBezTo>
                      <a:pt x="1755389" y="942524"/>
                      <a:pt x="1767685" y="960107"/>
                      <a:pt x="1764424" y="978537"/>
                    </a:cubicBezTo>
                    <a:cubicBezTo>
                      <a:pt x="1761163" y="996967"/>
                      <a:pt x="1743579" y="1009263"/>
                      <a:pt x="1725149" y="1006001"/>
                    </a:cubicBezTo>
                    <a:lnTo>
                      <a:pt x="1674274" y="996998"/>
                    </a:lnTo>
                    <a:lnTo>
                      <a:pt x="1669349" y="1036288"/>
                    </a:lnTo>
                    <a:lnTo>
                      <a:pt x="1661698" y="1069624"/>
                    </a:lnTo>
                    <a:lnTo>
                      <a:pt x="1716441" y="1085357"/>
                    </a:lnTo>
                    <a:cubicBezTo>
                      <a:pt x="1734429" y="1090527"/>
                      <a:pt x="1744819" y="1109300"/>
                      <a:pt x="1739649" y="1127288"/>
                    </a:cubicBezTo>
                    <a:cubicBezTo>
                      <a:pt x="1734480" y="1145276"/>
                      <a:pt x="1715707" y="1155666"/>
                      <a:pt x="1697719" y="1150496"/>
                    </a:cubicBezTo>
                    <a:lnTo>
                      <a:pt x="1644490" y="1135197"/>
                    </a:lnTo>
                    <a:lnTo>
                      <a:pt x="1625625" y="1190889"/>
                    </a:lnTo>
                    <a:lnTo>
                      <a:pt x="1621366" y="1200256"/>
                    </a:lnTo>
                    <a:lnTo>
                      <a:pt x="1667307" y="1217009"/>
                    </a:lnTo>
                    <a:cubicBezTo>
                      <a:pt x="1684891" y="1223421"/>
                      <a:pt x="1693947" y="1242873"/>
                      <a:pt x="1687534" y="1260456"/>
                    </a:cubicBezTo>
                    <a:cubicBezTo>
                      <a:pt x="1681122" y="1278040"/>
                      <a:pt x="1661670" y="1287095"/>
                      <a:pt x="1644087" y="1280683"/>
                    </a:cubicBezTo>
                    <a:lnTo>
                      <a:pt x="1593224" y="1262134"/>
                    </a:lnTo>
                    <a:lnTo>
                      <a:pt x="1593133" y="1262335"/>
                    </a:lnTo>
                    <a:lnTo>
                      <a:pt x="1559270" y="1320662"/>
                    </a:lnTo>
                    <a:lnTo>
                      <a:pt x="1601196" y="1350746"/>
                    </a:lnTo>
                    <a:cubicBezTo>
                      <a:pt x="1616403" y="1361657"/>
                      <a:pt x="1619885" y="1382829"/>
                      <a:pt x="1608974" y="1398035"/>
                    </a:cubicBezTo>
                    <a:cubicBezTo>
                      <a:pt x="1598063" y="1413242"/>
                      <a:pt x="1576891" y="1416724"/>
                      <a:pt x="1561684" y="1405812"/>
                    </a:cubicBezTo>
                    <a:lnTo>
                      <a:pt x="1518206" y="1374615"/>
                    </a:lnTo>
                    <a:lnTo>
                      <a:pt x="1473654" y="1430569"/>
                    </a:lnTo>
                    <a:lnTo>
                      <a:pt x="1510670" y="1464080"/>
                    </a:lnTo>
                    <a:cubicBezTo>
                      <a:pt x="1524545" y="1476640"/>
                      <a:pt x="1525610" y="1498070"/>
                      <a:pt x="1513049" y="1511945"/>
                    </a:cubicBezTo>
                    <a:cubicBezTo>
                      <a:pt x="1500488" y="1525820"/>
                      <a:pt x="1479058" y="1526885"/>
                      <a:pt x="1465183" y="1514324"/>
                    </a:cubicBezTo>
                    <a:lnTo>
                      <a:pt x="1425076" y="1478014"/>
                    </a:lnTo>
                    <a:lnTo>
                      <a:pt x="1364676" y="1529491"/>
                    </a:lnTo>
                    <a:lnTo>
                      <a:pt x="1395005" y="1568608"/>
                    </a:lnTo>
                    <a:cubicBezTo>
                      <a:pt x="1406474" y="1583399"/>
                      <a:pt x="1403780" y="1604685"/>
                      <a:pt x="1388989" y="1616154"/>
                    </a:cubicBezTo>
                    <a:cubicBezTo>
                      <a:pt x="1374199" y="1627622"/>
                      <a:pt x="1352912" y="1624928"/>
                      <a:pt x="1341444" y="1610138"/>
                    </a:cubicBezTo>
                    <a:lnTo>
                      <a:pt x="1308430" y="1567558"/>
                    </a:lnTo>
                    <a:lnTo>
                      <a:pt x="1248611" y="1601388"/>
                    </a:lnTo>
                    <a:lnTo>
                      <a:pt x="1271143" y="1643208"/>
                    </a:lnTo>
                    <a:cubicBezTo>
                      <a:pt x="1280020" y="1659685"/>
                      <a:pt x="1273860" y="1680238"/>
                      <a:pt x="1257383" y="1689115"/>
                    </a:cubicBezTo>
                    <a:cubicBezTo>
                      <a:pt x="1240907" y="1697993"/>
                      <a:pt x="1220354" y="1691832"/>
                      <a:pt x="1211476" y="1675356"/>
                    </a:cubicBezTo>
                    <a:lnTo>
                      <a:pt x="1187405" y="1630678"/>
                    </a:lnTo>
                    <a:lnTo>
                      <a:pt x="1118979" y="1653516"/>
                    </a:lnTo>
                    <a:lnTo>
                      <a:pt x="1130732" y="1701027"/>
                    </a:lnTo>
                    <a:cubicBezTo>
                      <a:pt x="1135226" y="1719196"/>
                      <a:pt x="1124141" y="1737567"/>
                      <a:pt x="1105973" y="1742061"/>
                    </a:cubicBezTo>
                    <a:cubicBezTo>
                      <a:pt x="1087804" y="1746555"/>
                      <a:pt x="1069433" y="1735470"/>
                      <a:pt x="1064939" y="1717302"/>
                    </a:cubicBezTo>
                    <a:lnTo>
                      <a:pt x="1053964" y="1672936"/>
                    </a:lnTo>
                    <a:lnTo>
                      <a:pt x="988386" y="1681232"/>
                    </a:lnTo>
                    <a:lnTo>
                      <a:pt x="992393" y="1744129"/>
                    </a:lnTo>
                    <a:cubicBezTo>
                      <a:pt x="993583" y="1762808"/>
                      <a:pt x="979406" y="1778913"/>
                      <a:pt x="960728" y="1780103"/>
                    </a:cubicBezTo>
                    <a:cubicBezTo>
                      <a:pt x="942050" y="1781293"/>
                      <a:pt x="925944" y="1767116"/>
                      <a:pt x="924755" y="1748438"/>
                    </a:cubicBezTo>
                    <a:lnTo>
                      <a:pt x="921017" y="1689754"/>
                    </a:lnTo>
                    <a:lnTo>
                      <a:pt x="910295" y="1691111"/>
                    </a:lnTo>
                    <a:lnTo>
                      <a:pt x="851605" y="1689719"/>
                    </a:lnTo>
                    <a:lnTo>
                      <a:pt x="840817" y="1750678"/>
                    </a:lnTo>
                    <a:cubicBezTo>
                      <a:pt x="837556" y="1769107"/>
                      <a:pt x="819972" y="1781403"/>
                      <a:pt x="801543" y="1778142"/>
                    </a:cubicBezTo>
                    <a:cubicBezTo>
                      <a:pt x="783113" y="1774881"/>
                      <a:pt x="770817" y="1757297"/>
                      <a:pt x="774078" y="1738867"/>
                    </a:cubicBezTo>
                    <a:lnTo>
                      <a:pt x="783901" y="1683363"/>
                    </a:lnTo>
                    <a:lnTo>
                      <a:pt x="750078" y="1679123"/>
                    </a:lnTo>
                    <a:lnTo>
                      <a:pt x="713299" y="1670682"/>
                    </a:lnTo>
                    <a:lnTo>
                      <a:pt x="691481" y="1733022"/>
                    </a:lnTo>
                    <a:cubicBezTo>
                      <a:pt x="685298" y="1750687"/>
                      <a:pt x="665966" y="1759996"/>
                      <a:pt x="648300" y="1753813"/>
                    </a:cubicBezTo>
                    <a:cubicBezTo>
                      <a:pt x="630635" y="1747631"/>
                      <a:pt x="621327" y="1728298"/>
                      <a:pt x="627509" y="1710633"/>
                    </a:cubicBezTo>
                    <a:lnTo>
                      <a:pt x="647655" y="1653073"/>
                    </a:lnTo>
                    <a:lnTo>
                      <a:pt x="595477" y="1635399"/>
                    </a:lnTo>
                    <a:lnTo>
                      <a:pt x="585286" y="1630143"/>
                    </a:lnTo>
                    <a:lnTo>
                      <a:pt x="552736" y="1684951"/>
                    </a:lnTo>
                    <a:cubicBezTo>
                      <a:pt x="543179" y="1701043"/>
                      <a:pt x="522386" y="1706340"/>
                      <a:pt x="506295" y="1696783"/>
                    </a:cubicBezTo>
                    <a:cubicBezTo>
                      <a:pt x="490202" y="1687226"/>
                      <a:pt x="484905" y="1666434"/>
                      <a:pt x="494462" y="1650342"/>
                    </a:cubicBezTo>
                    <a:lnTo>
                      <a:pt x="524941" y="1599023"/>
                    </a:lnTo>
                    <a:lnTo>
                      <a:pt x="460148" y="1565609"/>
                    </a:lnTo>
                    <a:lnTo>
                      <a:pt x="426811" y="1601783"/>
                    </a:lnTo>
                    <a:cubicBezTo>
                      <a:pt x="414127" y="1615545"/>
                      <a:pt x="392689" y="1616420"/>
                      <a:pt x="378926" y="1603736"/>
                    </a:cubicBezTo>
                    <a:cubicBezTo>
                      <a:pt x="365163" y="1591053"/>
                      <a:pt x="364288" y="1569614"/>
                      <a:pt x="376972" y="1555851"/>
                    </a:cubicBezTo>
                    <a:lnTo>
                      <a:pt x="406508" y="1523804"/>
                    </a:lnTo>
                    <a:lnTo>
                      <a:pt x="346979" y="1476406"/>
                    </a:lnTo>
                    <a:lnTo>
                      <a:pt x="303038" y="1514584"/>
                    </a:lnTo>
                    <a:cubicBezTo>
                      <a:pt x="288909" y="1526859"/>
                      <a:pt x="267505" y="1525357"/>
                      <a:pt x="255230" y="1511229"/>
                    </a:cubicBezTo>
                    <a:cubicBezTo>
                      <a:pt x="242955" y="1497101"/>
                      <a:pt x="244457" y="1475697"/>
                      <a:pt x="258585" y="1463422"/>
                    </a:cubicBezTo>
                    <a:lnTo>
                      <a:pt x="301170" y="1426424"/>
                    </a:lnTo>
                    <a:lnTo>
                      <a:pt x="253610" y="1370619"/>
                    </a:lnTo>
                    <a:lnTo>
                      <a:pt x="205935" y="1401377"/>
                    </a:lnTo>
                    <a:cubicBezTo>
                      <a:pt x="190208" y="1411524"/>
                      <a:pt x="169234" y="1407000"/>
                      <a:pt x="159087" y="1391273"/>
                    </a:cubicBezTo>
                    <a:cubicBezTo>
                      <a:pt x="148941" y="1375546"/>
                      <a:pt x="153464" y="1354572"/>
                      <a:pt x="169191" y="1344426"/>
                    </a:cubicBezTo>
                    <a:lnTo>
                      <a:pt x="216409" y="1313963"/>
                    </a:lnTo>
                    <a:lnTo>
                      <a:pt x="180051" y="1249674"/>
                    </a:lnTo>
                    <a:lnTo>
                      <a:pt x="123573" y="1273092"/>
                    </a:lnTo>
                    <a:cubicBezTo>
                      <a:pt x="106284" y="1280261"/>
                      <a:pt x="86458" y="1272057"/>
                      <a:pt x="79289" y="1254768"/>
                    </a:cubicBezTo>
                    <a:cubicBezTo>
                      <a:pt x="72121" y="1237480"/>
                      <a:pt x="80324" y="1217654"/>
                      <a:pt x="97613" y="1210485"/>
                    </a:cubicBezTo>
                    <a:lnTo>
                      <a:pt x="152529" y="1187715"/>
                    </a:lnTo>
                    <a:lnTo>
                      <a:pt x="130667" y="1122212"/>
                    </a:lnTo>
                    <a:lnTo>
                      <a:pt x="74149" y="1135552"/>
                    </a:lnTo>
                    <a:cubicBezTo>
                      <a:pt x="55933" y="1139851"/>
                      <a:pt x="37682" y="1128570"/>
                      <a:pt x="33382" y="1110355"/>
                    </a:cubicBezTo>
                    <a:cubicBezTo>
                      <a:pt x="29083" y="1092139"/>
                      <a:pt x="40364" y="1073888"/>
                      <a:pt x="58579" y="1069588"/>
                    </a:cubicBezTo>
                    <a:lnTo>
                      <a:pt x="111682" y="1057055"/>
                    </a:lnTo>
                    <a:lnTo>
                      <a:pt x="101255" y="998327"/>
                    </a:lnTo>
                    <a:lnTo>
                      <a:pt x="100487" y="988303"/>
                    </a:lnTo>
                    <a:lnTo>
                      <a:pt x="36255" y="992796"/>
                    </a:lnTo>
                    <a:cubicBezTo>
                      <a:pt x="17584" y="994102"/>
                      <a:pt x="1390" y="980026"/>
                      <a:pt x="84" y="961356"/>
                    </a:cubicBezTo>
                    <a:cubicBezTo>
                      <a:pt x="-1222" y="942685"/>
                      <a:pt x="12855" y="926492"/>
                      <a:pt x="31525" y="925185"/>
                    </a:cubicBezTo>
                    <a:lnTo>
                      <a:pt x="95305" y="920724"/>
                    </a:lnTo>
                    <a:lnTo>
                      <a:pt x="95255" y="920069"/>
                    </a:lnTo>
                    <a:lnTo>
                      <a:pt x="96831" y="853583"/>
                    </a:lnTo>
                    <a:lnTo>
                      <a:pt x="32699" y="845817"/>
                    </a:lnTo>
                    <a:cubicBezTo>
                      <a:pt x="14119" y="843567"/>
                      <a:pt x="881" y="826682"/>
                      <a:pt x="3131" y="808101"/>
                    </a:cubicBezTo>
                    <a:cubicBezTo>
                      <a:pt x="5381" y="789521"/>
                      <a:pt x="22267" y="776283"/>
                      <a:pt x="40847" y="778533"/>
                    </a:cubicBezTo>
                    <a:lnTo>
                      <a:pt x="103943" y="786174"/>
                    </a:lnTo>
                    <a:lnTo>
                      <a:pt x="107242" y="759851"/>
                    </a:lnTo>
                    <a:lnTo>
                      <a:pt x="117834" y="713704"/>
                    </a:lnTo>
                    <a:lnTo>
                      <a:pt x="57538" y="695334"/>
                    </a:lnTo>
                    <a:cubicBezTo>
                      <a:pt x="39635" y="689879"/>
                      <a:pt x="29543" y="670944"/>
                      <a:pt x="34998" y="653041"/>
                    </a:cubicBezTo>
                    <a:cubicBezTo>
                      <a:pt x="40453" y="635137"/>
                      <a:pt x="59388" y="625045"/>
                      <a:pt x="77291" y="630500"/>
                    </a:cubicBezTo>
                    <a:lnTo>
                      <a:pt x="136321" y="648486"/>
                    </a:lnTo>
                    <a:lnTo>
                      <a:pt x="150966" y="605250"/>
                    </a:lnTo>
                    <a:lnTo>
                      <a:pt x="159100" y="587365"/>
                    </a:lnTo>
                    <a:lnTo>
                      <a:pt x="106644" y="569389"/>
                    </a:lnTo>
                    <a:cubicBezTo>
                      <a:pt x="88939" y="563321"/>
                      <a:pt x="79505" y="544051"/>
                      <a:pt x="85572" y="526345"/>
                    </a:cubicBezTo>
                    <a:cubicBezTo>
                      <a:pt x="91640" y="508640"/>
                      <a:pt x="110911" y="499206"/>
                      <a:pt x="128616" y="505274"/>
                    </a:cubicBezTo>
                    <a:lnTo>
                      <a:pt x="188173" y="525684"/>
                    </a:lnTo>
                    <a:lnTo>
                      <a:pt x="222422" y="466692"/>
                    </a:lnTo>
                    <a:lnTo>
                      <a:pt x="224934" y="463538"/>
                    </a:lnTo>
                    <a:lnTo>
                      <a:pt x="170282" y="430931"/>
                    </a:lnTo>
                    <a:cubicBezTo>
                      <a:pt x="154209" y="421342"/>
                      <a:pt x="148954" y="400539"/>
                      <a:pt x="158543" y="384467"/>
                    </a:cubicBezTo>
                    <a:cubicBezTo>
                      <a:pt x="168132" y="368394"/>
                      <a:pt x="188935" y="363138"/>
                      <a:pt x="205008" y="372727"/>
                    </a:cubicBezTo>
                    <a:lnTo>
                      <a:pt x="267535" y="410033"/>
                    </a:lnTo>
                    <a:lnTo>
                      <a:pt x="312525" y="353530"/>
                    </a:lnTo>
                    <a:lnTo>
                      <a:pt x="266562" y="312177"/>
                    </a:lnTo>
                    <a:cubicBezTo>
                      <a:pt x="252648" y="299659"/>
                      <a:pt x="251517" y="278233"/>
                      <a:pt x="264035" y="264319"/>
                    </a:cubicBezTo>
                    <a:cubicBezTo>
                      <a:pt x="270294" y="257362"/>
                      <a:pt x="278780" y="253601"/>
                      <a:pt x="287440" y="253144"/>
                    </a:cubicBezTo>
                    <a:cubicBezTo>
                      <a:pt x="296101" y="252686"/>
                      <a:pt x="304936" y="255533"/>
                      <a:pt x="311893" y="261792"/>
                    </a:cubicBezTo>
                    <a:lnTo>
                      <a:pt x="363322" y="308063"/>
                    </a:lnTo>
                    <a:lnTo>
                      <a:pt x="416202" y="262996"/>
                    </a:lnTo>
                    <a:lnTo>
                      <a:pt x="377294" y="204519"/>
                    </a:lnTo>
                    <a:cubicBezTo>
                      <a:pt x="366927" y="188937"/>
                      <a:pt x="371154" y="167901"/>
                      <a:pt x="386736" y="157533"/>
                    </a:cubicBezTo>
                    <a:cubicBezTo>
                      <a:pt x="394527" y="152350"/>
                      <a:pt x="403682" y="150814"/>
                      <a:pt x="412185" y="152523"/>
                    </a:cubicBezTo>
                    <a:cubicBezTo>
                      <a:pt x="420687" y="154232"/>
                      <a:pt x="428538" y="159184"/>
                      <a:pt x="433722" y="166975"/>
                    </a:cubicBezTo>
                    <a:lnTo>
                      <a:pt x="472920" y="225890"/>
                    </a:lnTo>
                    <a:lnTo>
                      <a:pt x="530910" y="193094"/>
                    </a:lnTo>
                    <a:lnTo>
                      <a:pt x="500318" y="126377"/>
                    </a:lnTo>
                    <a:cubicBezTo>
                      <a:pt x="492517" y="109364"/>
                      <a:pt x="499985" y="89249"/>
                      <a:pt x="516998" y="81448"/>
                    </a:cubicBezTo>
                    <a:cubicBezTo>
                      <a:pt x="525504" y="77547"/>
                      <a:pt x="534786" y="77464"/>
                      <a:pt x="542917" y="80482"/>
                    </a:cubicBezTo>
                    <a:cubicBezTo>
                      <a:pt x="551047" y="83501"/>
                      <a:pt x="558026" y="89621"/>
                      <a:pt x="561926" y="98127"/>
                    </a:cubicBezTo>
                    <a:lnTo>
                      <a:pt x="592321" y="164415"/>
                    </a:lnTo>
                    <a:lnTo>
                      <a:pt x="657732" y="142584"/>
                    </a:lnTo>
                    <a:lnTo>
                      <a:pt x="639232" y="70182"/>
                    </a:lnTo>
                    <a:cubicBezTo>
                      <a:pt x="634599" y="52049"/>
                      <a:pt x="645542" y="33593"/>
                      <a:pt x="663676" y="28960"/>
                    </a:cubicBezTo>
                    <a:cubicBezTo>
                      <a:pt x="672743" y="26643"/>
                      <a:pt x="681890" y="28220"/>
                      <a:pt x="689350" y="32644"/>
                    </a:cubicBezTo>
                    <a:cubicBezTo>
                      <a:pt x="696809" y="37067"/>
                      <a:pt x="702582" y="44337"/>
                      <a:pt x="704898" y="53403"/>
                    </a:cubicBezTo>
                    <a:lnTo>
                      <a:pt x="722729" y="123190"/>
                    </a:lnTo>
                    <a:lnTo>
                      <a:pt x="790722" y="114589"/>
                    </a:lnTo>
                    <a:lnTo>
                      <a:pt x="790722" y="33888"/>
                    </a:lnTo>
                    <a:cubicBezTo>
                      <a:pt x="790722" y="15172"/>
                      <a:pt x="805894" y="0"/>
                      <a:pt x="824610" y="0"/>
                    </a:cubicBezTo>
                    <a:cubicBezTo>
                      <a:pt x="843326" y="0"/>
                      <a:pt x="858498" y="15172"/>
                      <a:pt x="858498" y="33888"/>
                    </a:cubicBezTo>
                    <a:lnTo>
                      <a:pt x="858497" y="106015"/>
                    </a:lnTo>
                    <a:lnTo>
                      <a:pt x="866297" y="105028"/>
                    </a:lnTo>
                    <a:lnTo>
                      <a:pt x="925557" y="106433"/>
                    </a:lnTo>
                    <a:lnTo>
                      <a:pt x="938548" y="33021"/>
                    </a:lnTo>
                    <a:cubicBezTo>
                      <a:pt x="941809" y="14592"/>
                      <a:pt x="959393" y="2296"/>
                      <a:pt x="977823" y="555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grpSp>
          <p:nvGrpSpPr>
            <p:cNvPr id="41" name="Group 40"/>
            <p:cNvGrpSpPr/>
            <p:nvPr/>
          </p:nvGrpSpPr>
          <p:grpSpPr>
            <a:xfrm>
              <a:off x="2890564" y="2334647"/>
              <a:ext cx="1125368" cy="1106934"/>
              <a:chOff x="3863154" y="351330"/>
              <a:chExt cx="1764948" cy="1780172"/>
            </a:xfrm>
          </p:grpSpPr>
          <p:sp>
            <p:nvSpPr>
              <p:cNvPr id="420" name="Donut 419"/>
              <p:cNvSpPr/>
              <p:nvPr/>
            </p:nvSpPr>
            <p:spPr>
              <a:xfrm>
                <a:off x="4138432" y="633942"/>
                <a:ext cx="1228641" cy="1228641"/>
              </a:xfrm>
              <a:prstGeom prst="donut">
                <a:avLst>
                  <a:gd name="adj" fmla="val 3396"/>
                </a:avLst>
              </a:prstGeom>
              <a:solidFill>
                <a:srgbClr val="4066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21" name="Freeform 420"/>
              <p:cNvSpPr/>
              <p:nvPr/>
            </p:nvSpPr>
            <p:spPr>
              <a:xfrm rot="21600000">
                <a:off x="3863154" y="351330"/>
                <a:ext cx="1764948" cy="1780172"/>
              </a:xfrm>
              <a:custGeom>
                <a:avLst/>
                <a:gdLst>
                  <a:gd name="connsiteX0" fmla="*/ 993508 w 1764948"/>
                  <a:gd name="connsiteY0" fmla="*/ 303532 h 1780172"/>
                  <a:gd name="connsiteX1" fmla="*/ 293759 w 1764948"/>
                  <a:gd name="connsiteY1" fmla="*/ 792858 h 1780172"/>
                  <a:gd name="connsiteX2" fmla="*/ 783084 w 1764948"/>
                  <a:gd name="connsiteY2" fmla="*/ 1492607 h 1780172"/>
                  <a:gd name="connsiteX3" fmla="*/ 1482833 w 1764948"/>
                  <a:gd name="connsiteY3" fmla="*/ 1003281 h 1780172"/>
                  <a:gd name="connsiteX4" fmla="*/ 993508 w 1764948"/>
                  <a:gd name="connsiteY4" fmla="*/ 303532 h 1780172"/>
                  <a:gd name="connsiteX5" fmla="*/ 977823 w 1764948"/>
                  <a:gd name="connsiteY5" fmla="*/ 5557 h 1780172"/>
                  <a:gd name="connsiteX6" fmla="*/ 1005287 w 1764948"/>
                  <a:gd name="connsiteY6" fmla="*/ 44832 h 1780172"/>
                  <a:gd name="connsiteX7" fmla="*/ 993250 w 1764948"/>
                  <a:gd name="connsiteY7" fmla="*/ 112846 h 1780172"/>
                  <a:gd name="connsiteX8" fmla="*/ 1026514 w 1764948"/>
                  <a:gd name="connsiteY8" fmla="*/ 117016 h 1780172"/>
                  <a:gd name="connsiteX9" fmla="*/ 1063268 w 1764948"/>
                  <a:gd name="connsiteY9" fmla="*/ 125451 h 1780172"/>
                  <a:gd name="connsiteX10" fmla="*/ 1081895 w 1764948"/>
                  <a:gd name="connsiteY10" fmla="*/ 60510 h 1780172"/>
                  <a:gd name="connsiteX11" fmla="*/ 1123812 w 1764948"/>
                  <a:gd name="connsiteY11" fmla="*/ 37278 h 1780172"/>
                  <a:gd name="connsiteX12" fmla="*/ 1147044 w 1764948"/>
                  <a:gd name="connsiteY12" fmla="*/ 79196 h 1780172"/>
                  <a:gd name="connsiteX13" fmla="*/ 1128742 w 1764948"/>
                  <a:gd name="connsiteY13" fmla="*/ 143000 h 1780172"/>
                  <a:gd name="connsiteX14" fmla="*/ 1181115 w 1764948"/>
                  <a:gd name="connsiteY14" fmla="*/ 160740 h 1780172"/>
                  <a:gd name="connsiteX15" fmla="*/ 1194930 w 1764948"/>
                  <a:gd name="connsiteY15" fmla="*/ 167864 h 1780172"/>
                  <a:gd name="connsiteX16" fmla="*/ 1223899 w 1764948"/>
                  <a:gd name="connsiteY16" fmla="*/ 99301 h 1780172"/>
                  <a:gd name="connsiteX17" fmla="*/ 1268304 w 1764948"/>
                  <a:gd name="connsiteY17" fmla="*/ 81274 h 1780172"/>
                  <a:gd name="connsiteX18" fmla="*/ 1286331 w 1764948"/>
                  <a:gd name="connsiteY18" fmla="*/ 125679 h 1780172"/>
                  <a:gd name="connsiteX19" fmla="*/ 1255343 w 1764948"/>
                  <a:gd name="connsiteY19" fmla="*/ 199020 h 1780172"/>
                  <a:gd name="connsiteX20" fmla="*/ 1314421 w 1764948"/>
                  <a:gd name="connsiteY20" fmla="*/ 229487 h 1780172"/>
                  <a:gd name="connsiteX21" fmla="*/ 1349024 w 1764948"/>
                  <a:gd name="connsiteY21" fmla="*/ 177482 h 1780172"/>
                  <a:gd name="connsiteX22" fmla="*/ 1370561 w 1764948"/>
                  <a:gd name="connsiteY22" fmla="*/ 163031 h 1780172"/>
                  <a:gd name="connsiteX23" fmla="*/ 1396009 w 1764948"/>
                  <a:gd name="connsiteY23" fmla="*/ 168041 h 1780172"/>
                  <a:gd name="connsiteX24" fmla="*/ 1405450 w 1764948"/>
                  <a:gd name="connsiteY24" fmla="*/ 215027 h 1780172"/>
                  <a:gd name="connsiteX25" fmla="*/ 1368276 w 1764948"/>
                  <a:gd name="connsiteY25" fmla="*/ 270895 h 1780172"/>
                  <a:gd name="connsiteX26" fmla="*/ 1423634 w 1764948"/>
                  <a:gd name="connsiteY26" fmla="*/ 314971 h 1780172"/>
                  <a:gd name="connsiteX27" fmla="*/ 1476050 w 1764948"/>
                  <a:gd name="connsiteY27" fmla="*/ 267759 h 1780172"/>
                  <a:gd name="connsiteX28" fmla="*/ 1500498 w 1764948"/>
                  <a:gd name="connsiteY28" fmla="*/ 259097 h 1780172"/>
                  <a:gd name="connsiteX29" fmla="*/ 1523910 w 1764948"/>
                  <a:gd name="connsiteY29" fmla="*/ 270259 h 1780172"/>
                  <a:gd name="connsiteX30" fmla="*/ 1521410 w 1764948"/>
                  <a:gd name="connsiteY30" fmla="*/ 318119 h 1780172"/>
                  <a:gd name="connsiteX31" fmla="*/ 1470516 w 1764948"/>
                  <a:gd name="connsiteY31" fmla="*/ 363958 h 1780172"/>
                  <a:gd name="connsiteX32" fmla="*/ 1519728 w 1764948"/>
                  <a:gd name="connsiteY32" fmla="*/ 421702 h 1780172"/>
                  <a:gd name="connsiteX33" fmla="*/ 1565184 w 1764948"/>
                  <a:gd name="connsiteY33" fmla="*/ 380759 h 1780172"/>
                  <a:gd name="connsiteX34" fmla="*/ 1589631 w 1764948"/>
                  <a:gd name="connsiteY34" fmla="*/ 372097 h 1780172"/>
                  <a:gd name="connsiteX35" fmla="*/ 1613043 w 1764948"/>
                  <a:gd name="connsiteY35" fmla="*/ 383259 h 1780172"/>
                  <a:gd name="connsiteX36" fmla="*/ 1610543 w 1764948"/>
                  <a:gd name="connsiteY36" fmla="*/ 431118 h 1780172"/>
                  <a:gd name="connsiteX37" fmla="*/ 1558048 w 1764948"/>
                  <a:gd name="connsiteY37" fmla="*/ 478401 h 1780172"/>
                  <a:gd name="connsiteX38" fmla="*/ 1586623 w 1764948"/>
                  <a:gd name="connsiteY38" fmla="*/ 528928 h 1780172"/>
                  <a:gd name="connsiteX39" fmla="*/ 1648021 w 1764948"/>
                  <a:gd name="connsiteY39" fmla="*/ 504165 h 1780172"/>
                  <a:gd name="connsiteX40" fmla="*/ 1673957 w 1764948"/>
                  <a:gd name="connsiteY40" fmla="*/ 504408 h 1780172"/>
                  <a:gd name="connsiteX41" fmla="*/ 1692125 w 1764948"/>
                  <a:gd name="connsiteY41" fmla="*/ 522918 h 1780172"/>
                  <a:gd name="connsiteX42" fmla="*/ 1673372 w 1764948"/>
                  <a:gd name="connsiteY42" fmla="*/ 567022 h 1780172"/>
                  <a:gd name="connsiteX43" fmla="*/ 1617734 w 1764948"/>
                  <a:gd name="connsiteY43" fmla="*/ 589461 h 1780172"/>
                  <a:gd name="connsiteX44" fmla="*/ 1639488 w 1764948"/>
                  <a:gd name="connsiteY44" fmla="*/ 654639 h 1780172"/>
                  <a:gd name="connsiteX45" fmla="*/ 1701405 w 1764948"/>
                  <a:gd name="connsiteY45" fmla="*/ 640385 h 1780172"/>
                  <a:gd name="connsiteX46" fmla="*/ 1726983 w 1764948"/>
                  <a:gd name="connsiteY46" fmla="*/ 644682 h 1780172"/>
                  <a:gd name="connsiteX47" fmla="*/ 1742031 w 1764948"/>
                  <a:gd name="connsiteY47" fmla="*/ 665807 h 1780172"/>
                  <a:gd name="connsiteX48" fmla="*/ 1716610 w 1764948"/>
                  <a:gd name="connsiteY48" fmla="*/ 706434 h 1780172"/>
                  <a:gd name="connsiteX49" fmla="*/ 1661044 w 1764948"/>
                  <a:gd name="connsiteY49" fmla="*/ 719225 h 1780172"/>
                  <a:gd name="connsiteX50" fmla="*/ 1661771 w 1764948"/>
                  <a:gd name="connsiteY50" fmla="*/ 721405 h 1780172"/>
                  <a:gd name="connsiteX51" fmla="*/ 1673977 w 1764948"/>
                  <a:gd name="connsiteY51" fmla="*/ 790155 h 1780172"/>
                  <a:gd name="connsiteX52" fmla="*/ 1722724 w 1764948"/>
                  <a:gd name="connsiteY52" fmla="*/ 784347 h 1780172"/>
                  <a:gd name="connsiteX53" fmla="*/ 1760384 w 1764948"/>
                  <a:gd name="connsiteY53" fmla="*/ 813987 h 1780172"/>
                  <a:gd name="connsiteX54" fmla="*/ 1730744 w 1764948"/>
                  <a:gd name="connsiteY54" fmla="*/ 851646 h 1780172"/>
                  <a:gd name="connsiteX55" fmla="*/ 1679928 w 1764948"/>
                  <a:gd name="connsiteY55" fmla="*/ 857700 h 1780172"/>
                  <a:gd name="connsiteX56" fmla="*/ 1681337 w 1764948"/>
                  <a:gd name="connsiteY56" fmla="*/ 876070 h 1780172"/>
                  <a:gd name="connsiteX57" fmla="*/ 1680078 w 1764948"/>
                  <a:gd name="connsiteY57" fmla="*/ 929196 h 1780172"/>
                  <a:gd name="connsiteX58" fmla="*/ 1736960 w 1764948"/>
                  <a:gd name="connsiteY58" fmla="*/ 939262 h 1780172"/>
                  <a:gd name="connsiteX59" fmla="*/ 1764424 w 1764948"/>
                  <a:gd name="connsiteY59" fmla="*/ 978537 h 1780172"/>
                  <a:gd name="connsiteX60" fmla="*/ 1725149 w 1764948"/>
                  <a:gd name="connsiteY60" fmla="*/ 1006001 h 1780172"/>
                  <a:gd name="connsiteX61" fmla="*/ 1674274 w 1764948"/>
                  <a:gd name="connsiteY61" fmla="*/ 996998 h 1780172"/>
                  <a:gd name="connsiteX62" fmla="*/ 1669349 w 1764948"/>
                  <a:gd name="connsiteY62" fmla="*/ 1036288 h 1780172"/>
                  <a:gd name="connsiteX63" fmla="*/ 1661698 w 1764948"/>
                  <a:gd name="connsiteY63" fmla="*/ 1069624 h 1780172"/>
                  <a:gd name="connsiteX64" fmla="*/ 1716441 w 1764948"/>
                  <a:gd name="connsiteY64" fmla="*/ 1085357 h 1780172"/>
                  <a:gd name="connsiteX65" fmla="*/ 1739649 w 1764948"/>
                  <a:gd name="connsiteY65" fmla="*/ 1127288 h 1780172"/>
                  <a:gd name="connsiteX66" fmla="*/ 1697719 w 1764948"/>
                  <a:gd name="connsiteY66" fmla="*/ 1150496 h 1780172"/>
                  <a:gd name="connsiteX67" fmla="*/ 1644490 w 1764948"/>
                  <a:gd name="connsiteY67" fmla="*/ 1135197 h 1780172"/>
                  <a:gd name="connsiteX68" fmla="*/ 1625625 w 1764948"/>
                  <a:gd name="connsiteY68" fmla="*/ 1190889 h 1780172"/>
                  <a:gd name="connsiteX69" fmla="*/ 1621366 w 1764948"/>
                  <a:gd name="connsiteY69" fmla="*/ 1200256 h 1780172"/>
                  <a:gd name="connsiteX70" fmla="*/ 1667307 w 1764948"/>
                  <a:gd name="connsiteY70" fmla="*/ 1217009 h 1780172"/>
                  <a:gd name="connsiteX71" fmla="*/ 1687534 w 1764948"/>
                  <a:gd name="connsiteY71" fmla="*/ 1260456 h 1780172"/>
                  <a:gd name="connsiteX72" fmla="*/ 1644087 w 1764948"/>
                  <a:gd name="connsiteY72" fmla="*/ 1280683 h 1780172"/>
                  <a:gd name="connsiteX73" fmla="*/ 1593224 w 1764948"/>
                  <a:gd name="connsiteY73" fmla="*/ 1262134 h 1780172"/>
                  <a:gd name="connsiteX74" fmla="*/ 1593133 w 1764948"/>
                  <a:gd name="connsiteY74" fmla="*/ 1262335 h 1780172"/>
                  <a:gd name="connsiteX75" fmla="*/ 1559270 w 1764948"/>
                  <a:gd name="connsiteY75" fmla="*/ 1320662 h 1780172"/>
                  <a:gd name="connsiteX76" fmla="*/ 1601196 w 1764948"/>
                  <a:gd name="connsiteY76" fmla="*/ 1350746 h 1780172"/>
                  <a:gd name="connsiteX77" fmla="*/ 1608974 w 1764948"/>
                  <a:gd name="connsiteY77" fmla="*/ 1398035 h 1780172"/>
                  <a:gd name="connsiteX78" fmla="*/ 1561684 w 1764948"/>
                  <a:gd name="connsiteY78" fmla="*/ 1405812 h 1780172"/>
                  <a:gd name="connsiteX79" fmla="*/ 1518206 w 1764948"/>
                  <a:gd name="connsiteY79" fmla="*/ 1374615 h 1780172"/>
                  <a:gd name="connsiteX80" fmla="*/ 1473654 w 1764948"/>
                  <a:gd name="connsiteY80" fmla="*/ 1430569 h 1780172"/>
                  <a:gd name="connsiteX81" fmla="*/ 1510670 w 1764948"/>
                  <a:gd name="connsiteY81" fmla="*/ 1464080 h 1780172"/>
                  <a:gd name="connsiteX82" fmla="*/ 1513049 w 1764948"/>
                  <a:gd name="connsiteY82" fmla="*/ 1511945 h 1780172"/>
                  <a:gd name="connsiteX83" fmla="*/ 1465183 w 1764948"/>
                  <a:gd name="connsiteY83" fmla="*/ 1514324 h 1780172"/>
                  <a:gd name="connsiteX84" fmla="*/ 1425076 w 1764948"/>
                  <a:gd name="connsiteY84" fmla="*/ 1478014 h 1780172"/>
                  <a:gd name="connsiteX85" fmla="*/ 1364676 w 1764948"/>
                  <a:gd name="connsiteY85" fmla="*/ 1529491 h 1780172"/>
                  <a:gd name="connsiteX86" fmla="*/ 1395005 w 1764948"/>
                  <a:gd name="connsiteY86" fmla="*/ 1568608 h 1780172"/>
                  <a:gd name="connsiteX87" fmla="*/ 1388989 w 1764948"/>
                  <a:gd name="connsiteY87" fmla="*/ 1616154 h 1780172"/>
                  <a:gd name="connsiteX88" fmla="*/ 1341444 w 1764948"/>
                  <a:gd name="connsiteY88" fmla="*/ 1610138 h 1780172"/>
                  <a:gd name="connsiteX89" fmla="*/ 1308430 w 1764948"/>
                  <a:gd name="connsiteY89" fmla="*/ 1567558 h 1780172"/>
                  <a:gd name="connsiteX90" fmla="*/ 1248611 w 1764948"/>
                  <a:gd name="connsiteY90" fmla="*/ 1601388 h 1780172"/>
                  <a:gd name="connsiteX91" fmla="*/ 1271143 w 1764948"/>
                  <a:gd name="connsiteY91" fmla="*/ 1643208 h 1780172"/>
                  <a:gd name="connsiteX92" fmla="*/ 1257383 w 1764948"/>
                  <a:gd name="connsiteY92" fmla="*/ 1689115 h 1780172"/>
                  <a:gd name="connsiteX93" fmla="*/ 1211476 w 1764948"/>
                  <a:gd name="connsiteY93" fmla="*/ 1675356 h 1780172"/>
                  <a:gd name="connsiteX94" fmla="*/ 1187405 w 1764948"/>
                  <a:gd name="connsiteY94" fmla="*/ 1630678 h 1780172"/>
                  <a:gd name="connsiteX95" fmla="*/ 1118979 w 1764948"/>
                  <a:gd name="connsiteY95" fmla="*/ 1653516 h 1780172"/>
                  <a:gd name="connsiteX96" fmla="*/ 1130732 w 1764948"/>
                  <a:gd name="connsiteY96" fmla="*/ 1701027 h 1780172"/>
                  <a:gd name="connsiteX97" fmla="*/ 1105973 w 1764948"/>
                  <a:gd name="connsiteY97" fmla="*/ 1742061 h 1780172"/>
                  <a:gd name="connsiteX98" fmla="*/ 1064939 w 1764948"/>
                  <a:gd name="connsiteY98" fmla="*/ 1717302 h 1780172"/>
                  <a:gd name="connsiteX99" fmla="*/ 1053964 w 1764948"/>
                  <a:gd name="connsiteY99" fmla="*/ 1672936 h 1780172"/>
                  <a:gd name="connsiteX100" fmla="*/ 988386 w 1764948"/>
                  <a:gd name="connsiteY100" fmla="*/ 1681232 h 1780172"/>
                  <a:gd name="connsiteX101" fmla="*/ 992393 w 1764948"/>
                  <a:gd name="connsiteY101" fmla="*/ 1744129 h 1780172"/>
                  <a:gd name="connsiteX102" fmla="*/ 960728 w 1764948"/>
                  <a:gd name="connsiteY102" fmla="*/ 1780103 h 1780172"/>
                  <a:gd name="connsiteX103" fmla="*/ 924755 w 1764948"/>
                  <a:gd name="connsiteY103" fmla="*/ 1748438 h 1780172"/>
                  <a:gd name="connsiteX104" fmla="*/ 921017 w 1764948"/>
                  <a:gd name="connsiteY104" fmla="*/ 1689754 h 1780172"/>
                  <a:gd name="connsiteX105" fmla="*/ 910295 w 1764948"/>
                  <a:gd name="connsiteY105" fmla="*/ 1691111 h 1780172"/>
                  <a:gd name="connsiteX106" fmla="*/ 851605 w 1764948"/>
                  <a:gd name="connsiteY106" fmla="*/ 1689719 h 1780172"/>
                  <a:gd name="connsiteX107" fmla="*/ 840817 w 1764948"/>
                  <a:gd name="connsiteY107" fmla="*/ 1750678 h 1780172"/>
                  <a:gd name="connsiteX108" fmla="*/ 801543 w 1764948"/>
                  <a:gd name="connsiteY108" fmla="*/ 1778142 h 1780172"/>
                  <a:gd name="connsiteX109" fmla="*/ 774078 w 1764948"/>
                  <a:gd name="connsiteY109" fmla="*/ 1738867 h 1780172"/>
                  <a:gd name="connsiteX110" fmla="*/ 783901 w 1764948"/>
                  <a:gd name="connsiteY110" fmla="*/ 1683363 h 1780172"/>
                  <a:gd name="connsiteX111" fmla="*/ 750078 w 1764948"/>
                  <a:gd name="connsiteY111" fmla="*/ 1679123 h 1780172"/>
                  <a:gd name="connsiteX112" fmla="*/ 713299 w 1764948"/>
                  <a:gd name="connsiteY112" fmla="*/ 1670682 h 1780172"/>
                  <a:gd name="connsiteX113" fmla="*/ 691481 w 1764948"/>
                  <a:gd name="connsiteY113" fmla="*/ 1733022 h 1780172"/>
                  <a:gd name="connsiteX114" fmla="*/ 648300 w 1764948"/>
                  <a:gd name="connsiteY114" fmla="*/ 1753813 h 1780172"/>
                  <a:gd name="connsiteX115" fmla="*/ 627509 w 1764948"/>
                  <a:gd name="connsiteY115" fmla="*/ 1710633 h 1780172"/>
                  <a:gd name="connsiteX116" fmla="*/ 647655 w 1764948"/>
                  <a:gd name="connsiteY116" fmla="*/ 1653073 h 1780172"/>
                  <a:gd name="connsiteX117" fmla="*/ 595477 w 1764948"/>
                  <a:gd name="connsiteY117" fmla="*/ 1635399 h 1780172"/>
                  <a:gd name="connsiteX118" fmla="*/ 585286 w 1764948"/>
                  <a:gd name="connsiteY118" fmla="*/ 1630143 h 1780172"/>
                  <a:gd name="connsiteX119" fmla="*/ 552736 w 1764948"/>
                  <a:gd name="connsiteY119" fmla="*/ 1684951 h 1780172"/>
                  <a:gd name="connsiteX120" fmla="*/ 506295 w 1764948"/>
                  <a:gd name="connsiteY120" fmla="*/ 1696783 h 1780172"/>
                  <a:gd name="connsiteX121" fmla="*/ 494462 w 1764948"/>
                  <a:gd name="connsiteY121" fmla="*/ 1650342 h 1780172"/>
                  <a:gd name="connsiteX122" fmla="*/ 524941 w 1764948"/>
                  <a:gd name="connsiteY122" fmla="*/ 1599023 h 1780172"/>
                  <a:gd name="connsiteX123" fmla="*/ 460148 w 1764948"/>
                  <a:gd name="connsiteY123" fmla="*/ 1565609 h 1780172"/>
                  <a:gd name="connsiteX124" fmla="*/ 426811 w 1764948"/>
                  <a:gd name="connsiteY124" fmla="*/ 1601783 h 1780172"/>
                  <a:gd name="connsiteX125" fmla="*/ 378926 w 1764948"/>
                  <a:gd name="connsiteY125" fmla="*/ 1603736 h 1780172"/>
                  <a:gd name="connsiteX126" fmla="*/ 376972 w 1764948"/>
                  <a:gd name="connsiteY126" fmla="*/ 1555851 h 1780172"/>
                  <a:gd name="connsiteX127" fmla="*/ 406508 w 1764948"/>
                  <a:gd name="connsiteY127" fmla="*/ 1523804 h 1780172"/>
                  <a:gd name="connsiteX128" fmla="*/ 346979 w 1764948"/>
                  <a:gd name="connsiteY128" fmla="*/ 1476406 h 1780172"/>
                  <a:gd name="connsiteX129" fmla="*/ 303038 w 1764948"/>
                  <a:gd name="connsiteY129" fmla="*/ 1514584 h 1780172"/>
                  <a:gd name="connsiteX130" fmla="*/ 255230 w 1764948"/>
                  <a:gd name="connsiteY130" fmla="*/ 1511229 h 1780172"/>
                  <a:gd name="connsiteX131" fmla="*/ 258585 w 1764948"/>
                  <a:gd name="connsiteY131" fmla="*/ 1463422 h 1780172"/>
                  <a:gd name="connsiteX132" fmla="*/ 301170 w 1764948"/>
                  <a:gd name="connsiteY132" fmla="*/ 1426424 h 1780172"/>
                  <a:gd name="connsiteX133" fmla="*/ 253610 w 1764948"/>
                  <a:gd name="connsiteY133" fmla="*/ 1370619 h 1780172"/>
                  <a:gd name="connsiteX134" fmla="*/ 205935 w 1764948"/>
                  <a:gd name="connsiteY134" fmla="*/ 1401377 h 1780172"/>
                  <a:gd name="connsiteX135" fmla="*/ 159087 w 1764948"/>
                  <a:gd name="connsiteY135" fmla="*/ 1391273 h 1780172"/>
                  <a:gd name="connsiteX136" fmla="*/ 169191 w 1764948"/>
                  <a:gd name="connsiteY136" fmla="*/ 1344426 h 1780172"/>
                  <a:gd name="connsiteX137" fmla="*/ 216409 w 1764948"/>
                  <a:gd name="connsiteY137" fmla="*/ 1313963 h 1780172"/>
                  <a:gd name="connsiteX138" fmla="*/ 180051 w 1764948"/>
                  <a:gd name="connsiteY138" fmla="*/ 1249674 h 1780172"/>
                  <a:gd name="connsiteX139" fmla="*/ 123573 w 1764948"/>
                  <a:gd name="connsiteY139" fmla="*/ 1273092 h 1780172"/>
                  <a:gd name="connsiteX140" fmla="*/ 79289 w 1764948"/>
                  <a:gd name="connsiteY140" fmla="*/ 1254768 h 1780172"/>
                  <a:gd name="connsiteX141" fmla="*/ 97613 w 1764948"/>
                  <a:gd name="connsiteY141" fmla="*/ 1210485 h 1780172"/>
                  <a:gd name="connsiteX142" fmla="*/ 152529 w 1764948"/>
                  <a:gd name="connsiteY142" fmla="*/ 1187715 h 1780172"/>
                  <a:gd name="connsiteX143" fmla="*/ 130667 w 1764948"/>
                  <a:gd name="connsiteY143" fmla="*/ 1122212 h 1780172"/>
                  <a:gd name="connsiteX144" fmla="*/ 74149 w 1764948"/>
                  <a:gd name="connsiteY144" fmla="*/ 1135552 h 1780172"/>
                  <a:gd name="connsiteX145" fmla="*/ 33382 w 1764948"/>
                  <a:gd name="connsiteY145" fmla="*/ 1110355 h 1780172"/>
                  <a:gd name="connsiteX146" fmla="*/ 58579 w 1764948"/>
                  <a:gd name="connsiteY146" fmla="*/ 1069588 h 1780172"/>
                  <a:gd name="connsiteX147" fmla="*/ 111682 w 1764948"/>
                  <a:gd name="connsiteY147" fmla="*/ 1057055 h 1780172"/>
                  <a:gd name="connsiteX148" fmla="*/ 101255 w 1764948"/>
                  <a:gd name="connsiteY148" fmla="*/ 998327 h 1780172"/>
                  <a:gd name="connsiteX149" fmla="*/ 100487 w 1764948"/>
                  <a:gd name="connsiteY149" fmla="*/ 988303 h 1780172"/>
                  <a:gd name="connsiteX150" fmla="*/ 36255 w 1764948"/>
                  <a:gd name="connsiteY150" fmla="*/ 992796 h 1780172"/>
                  <a:gd name="connsiteX151" fmla="*/ 84 w 1764948"/>
                  <a:gd name="connsiteY151" fmla="*/ 961356 h 1780172"/>
                  <a:gd name="connsiteX152" fmla="*/ 31525 w 1764948"/>
                  <a:gd name="connsiteY152" fmla="*/ 925185 h 1780172"/>
                  <a:gd name="connsiteX153" fmla="*/ 95305 w 1764948"/>
                  <a:gd name="connsiteY153" fmla="*/ 920724 h 1780172"/>
                  <a:gd name="connsiteX154" fmla="*/ 95255 w 1764948"/>
                  <a:gd name="connsiteY154" fmla="*/ 920069 h 1780172"/>
                  <a:gd name="connsiteX155" fmla="*/ 96831 w 1764948"/>
                  <a:gd name="connsiteY155" fmla="*/ 853583 h 1780172"/>
                  <a:gd name="connsiteX156" fmla="*/ 32699 w 1764948"/>
                  <a:gd name="connsiteY156" fmla="*/ 845817 h 1780172"/>
                  <a:gd name="connsiteX157" fmla="*/ 3131 w 1764948"/>
                  <a:gd name="connsiteY157" fmla="*/ 808101 h 1780172"/>
                  <a:gd name="connsiteX158" fmla="*/ 40847 w 1764948"/>
                  <a:gd name="connsiteY158" fmla="*/ 778533 h 1780172"/>
                  <a:gd name="connsiteX159" fmla="*/ 103943 w 1764948"/>
                  <a:gd name="connsiteY159" fmla="*/ 786174 h 1780172"/>
                  <a:gd name="connsiteX160" fmla="*/ 107242 w 1764948"/>
                  <a:gd name="connsiteY160" fmla="*/ 759851 h 1780172"/>
                  <a:gd name="connsiteX161" fmla="*/ 117834 w 1764948"/>
                  <a:gd name="connsiteY161" fmla="*/ 713704 h 1780172"/>
                  <a:gd name="connsiteX162" fmla="*/ 57538 w 1764948"/>
                  <a:gd name="connsiteY162" fmla="*/ 695334 h 1780172"/>
                  <a:gd name="connsiteX163" fmla="*/ 34998 w 1764948"/>
                  <a:gd name="connsiteY163" fmla="*/ 653041 h 1780172"/>
                  <a:gd name="connsiteX164" fmla="*/ 77291 w 1764948"/>
                  <a:gd name="connsiteY164" fmla="*/ 630500 h 1780172"/>
                  <a:gd name="connsiteX165" fmla="*/ 136321 w 1764948"/>
                  <a:gd name="connsiteY165" fmla="*/ 648486 h 1780172"/>
                  <a:gd name="connsiteX166" fmla="*/ 150966 w 1764948"/>
                  <a:gd name="connsiteY166" fmla="*/ 605250 h 1780172"/>
                  <a:gd name="connsiteX167" fmla="*/ 159100 w 1764948"/>
                  <a:gd name="connsiteY167" fmla="*/ 587365 h 1780172"/>
                  <a:gd name="connsiteX168" fmla="*/ 106644 w 1764948"/>
                  <a:gd name="connsiteY168" fmla="*/ 569389 h 1780172"/>
                  <a:gd name="connsiteX169" fmla="*/ 85572 w 1764948"/>
                  <a:gd name="connsiteY169" fmla="*/ 526345 h 1780172"/>
                  <a:gd name="connsiteX170" fmla="*/ 128616 w 1764948"/>
                  <a:gd name="connsiteY170" fmla="*/ 505274 h 1780172"/>
                  <a:gd name="connsiteX171" fmla="*/ 188173 w 1764948"/>
                  <a:gd name="connsiteY171" fmla="*/ 525684 h 1780172"/>
                  <a:gd name="connsiteX172" fmla="*/ 222422 w 1764948"/>
                  <a:gd name="connsiteY172" fmla="*/ 466692 h 1780172"/>
                  <a:gd name="connsiteX173" fmla="*/ 224934 w 1764948"/>
                  <a:gd name="connsiteY173" fmla="*/ 463538 h 1780172"/>
                  <a:gd name="connsiteX174" fmla="*/ 170282 w 1764948"/>
                  <a:gd name="connsiteY174" fmla="*/ 430931 h 1780172"/>
                  <a:gd name="connsiteX175" fmla="*/ 158543 w 1764948"/>
                  <a:gd name="connsiteY175" fmla="*/ 384467 h 1780172"/>
                  <a:gd name="connsiteX176" fmla="*/ 205008 w 1764948"/>
                  <a:gd name="connsiteY176" fmla="*/ 372727 h 1780172"/>
                  <a:gd name="connsiteX177" fmla="*/ 267535 w 1764948"/>
                  <a:gd name="connsiteY177" fmla="*/ 410033 h 1780172"/>
                  <a:gd name="connsiteX178" fmla="*/ 312525 w 1764948"/>
                  <a:gd name="connsiteY178" fmla="*/ 353530 h 1780172"/>
                  <a:gd name="connsiteX179" fmla="*/ 266562 w 1764948"/>
                  <a:gd name="connsiteY179" fmla="*/ 312177 h 1780172"/>
                  <a:gd name="connsiteX180" fmla="*/ 264035 w 1764948"/>
                  <a:gd name="connsiteY180" fmla="*/ 264319 h 1780172"/>
                  <a:gd name="connsiteX181" fmla="*/ 287440 w 1764948"/>
                  <a:gd name="connsiteY181" fmla="*/ 253144 h 1780172"/>
                  <a:gd name="connsiteX182" fmla="*/ 311893 w 1764948"/>
                  <a:gd name="connsiteY182" fmla="*/ 261792 h 1780172"/>
                  <a:gd name="connsiteX183" fmla="*/ 363322 w 1764948"/>
                  <a:gd name="connsiteY183" fmla="*/ 308063 h 1780172"/>
                  <a:gd name="connsiteX184" fmla="*/ 416202 w 1764948"/>
                  <a:gd name="connsiteY184" fmla="*/ 262996 h 1780172"/>
                  <a:gd name="connsiteX185" fmla="*/ 377294 w 1764948"/>
                  <a:gd name="connsiteY185" fmla="*/ 204519 h 1780172"/>
                  <a:gd name="connsiteX186" fmla="*/ 386736 w 1764948"/>
                  <a:gd name="connsiteY186" fmla="*/ 157533 h 1780172"/>
                  <a:gd name="connsiteX187" fmla="*/ 412185 w 1764948"/>
                  <a:gd name="connsiteY187" fmla="*/ 152523 h 1780172"/>
                  <a:gd name="connsiteX188" fmla="*/ 433722 w 1764948"/>
                  <a:gd name="connsiteY188" fmla="*/ 166975 h 1780172"/>
                  <a:gd name="connsiteX189" fmla="*/ 472920 w 1764948"/>
                  <a:gd name="connsiteY189" fmla="*/ 225890 h 1780172"/>
                  <a:gd name="connsiteX190" fmla="*/ 530910 w 1764948"/>
                  <a:gd name="connsiteY190" fmla="*/ 193094 h 1780172"/>
                  <a:gd name="connsiteX191" fmla="*/ 500318 w 1764948"/>
                  <a:gd name="connsiteY191" fmla="*/ 126377 h 1780172"/>
                  <a:gd name="connsiteX192" fmla="*/ 516998 w 1764948"/>
                  <a:gd name="connsiteY192" fmla="*/ 81448 h 1780172"/>
                  <a:gd name="connsiteX193" fmla="*/ 542917 w 1764948"/>
                  <a:gd name="connsiteY193" fmla="*/ 80482 h 1780172"/>
                  <a:gd name="connsiteX194" fmla="*/ 561926 w 1764948"/>
                  <a:gd name="connsiteY194" fmla="*/ 98127 h 1780172"/>
                  <a:gd name="connsiteX195" fmla="*/ 592321 w 1764948"/>
                  <a:gd name="connsiteY195" fmla="*/ 164415 h 1780172"/>
                  <a:gd name="connsiteX196" fmla="*/ 657732 w 1764948"/>
                  <a:gd name="connsiteY196" fmla="*/ 142584 h 1780172"/>
                  <a:gd name="connsiteX197" fmla="*/ 639232 w 1764948"/>
                  <a:gd name="connsiteY197" fmla="*/ 70182 h 1780172"/>
                  <a:gd name="connsiteX198" fmla="*/ 663676 w 1764948"/>
                  <a:gd name="connsiteY198" fmla="*/ 28960 h 1780172"/>
                  <a:gd name="connsiteX199" fmla="*/ 689350 w 1764948"/>
                  <a:gd name="connsiteY199" fmla="*/ 32644 h 1780172"/>
                  <a:gd name="connsiteX200" fmla="*/ 704898 w 1764948"/>
                  <a:gd name="connsiteY200" fmla="*/ 53403 h 1780172"/>
                  <a:gd name="connsiteX201" fmla="*/ 722729 w 1764948"/>
                  <a:gd name="connsiteY201" fmla="*/ 123190 h 1780172"/>
                  <a:gd name="connsiteX202" fmla="*/ 790722 w 1764948"/>
                  <a:gd name="connsiteY202" fmla="*/ 114589 h 1780172"/>
                  <a:gd name="connsiteX203" fmla="*/ 790722 w 1764948"/>
                  <a:gd name="connsiteY203" fmla="*/ 33888 h 1780172"/>
                  <a:gd name="connsiteX204" fmla="*/ 824610 w 1764948"/>
                  <a:gd name="connsiteY204" fmla="*/ 0 h 1780172"/>
                  <a:gd name="connsiteX205" fmla="*/ 858498 w 1764948"/>
                  <a:gd name="connsiteY205" fmla="*/ 33888 h 1780172"/>
                  <a:gd name="connsiteX206" fmla="*/ 858497 w 1764948"/>
                  <a:gd name="connsiteY206" fmla="*/ 106015 h 1780172"/>
                  <a:gd name="connsiteX207" fmla="*/ 866297 w 1764948"/>
                  <a:gd name="connsiteY207" fmla="*/ 105028 h 1780172"/>
                  <a:gd name="connsiteX208" fmla="*/ 925557 w 1764948"/>
                  <a:gd name="connsiteY208" fmla="*/ 106433 h 1780172"/>
                  <a:gd name="connsiteX209" fmla="*/ 938548 w 1764948"/>
                  <a:gd name="connsiteY209" fmla="*/ 33021 h 1780172"/>
                  <a:gd name="connsiteX210" fmla="*/ 977823 w 1764948"/>
                  <a:gd name="connsiteY210" fmla="*/ 5557 h 17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764948" h="1780172">
                    <a:moveTo>
                      <a:pt x="993508" y="303532"/>
                    </a:moveTo>
                    <a:cubicBezTo>
                      <a:pt x="665153" y="245425"/>
                      <a:pt x="351865" y="464504"/>
                      <a:pt x="293759" y="792858"/>
                    </a:cubicBezTo>
                    <a:cubicBezTo>
                      <a:pt x="235652" y="1121212"/>
                      <a:pt x="454730" y="1434500"/>
                      <a:pt x="783084" y="1492607"/>
                    </a:cubicBezTo>
                    <a:cubicBezTo>
                      <a:pt x="1111439" y="1550714"/>
                      <a:pt x="1424727" y="1331635"/>
                      <a:pt x="1482833" y="1003281"/>
                    </a:cubicBezTo>
                    <a:cubicBezTo>
                      <a:pt x="1540940" y="674927"/>
                      <a:pt x="1321862" y="361639"/>
                      <a:pt x="993508" y="303532"/>
                    </a:cubicBezTo>
                    <a:close/>
                    <a:moveTo>
                      <a:pt x="977823" y="5557"/>
                    </a:moveTo>
                    <a:cubicBezTo>
                      <a:pt x="996252" y="8818"/>
                      <a:pt x="1008548" y="26402"/>
                      <a:pt x="1005287" y="44832"/>
                    </a:cubicBezTo>
                    <a:lnTo>
                      <a:pt x="993250" y="112846"/>
                    </a:lnTo>
                    <a:lnTo>
                      <a:pt x="1026514" y="117016"/>
                    </a:lnTo>
                    <a:lnTo>
                      <a:pt x="1063268" y="125451"/>
                    </a:lnTo>
                    <a:lnTo>
                      <a:pt x="1081895" y="60510"/>
                    </a:lnTo>
                    <a:cubicBezTo>
                      <a:pt x="1087055" y="42519"/>
                      <a:pt x="1105822" y="32118"/>
                      <a:pt x="1123812" y="37278"/>
                    </a:cubicBezTo>
                    <a:cubicBezTo>
                      <a:pt x="1141803" y="42438"/>
                      <a:pt x="1152204" y="61205"/>
                      <a:pt x="1147044" y="79196"/>
                    </a:cubicBezTo>
                    <a:lnTo>
                      <a:pt x="1128742" y="143000"/>
                    </a:lnTo>
                    <a:lnTo>
                      <a:pt x="1181115" y="160740"/>
                    </a:lnTo>
                    <a:lnTo>
                      <a:pt x="1194930" y="167864"/>
                    </a:lnTo>
                    <a:lnTo>
                      <a:pt x="1223899" y="99301"/>
                    </a:lnTo>
                    <a:cubicBezTo>
                      <a:pt x="1231183" y="82061"/>
                      <a:pt x="1251064" y="73990"/>
                      <a:pt x="1268304" y="81274"/>
                    </a:cubicBezTo>
                    <a:cubicBezTo>
                      <a:pt x="1285545" y="88558"/>
                      <a:pt x="1293615" y="108439"/>
                      <a:pt x="1286331" y="125679"/>
                    </a:cubicBezTo>
                    <a:lnTo>
                      <a:pt x="1255343" y="199020"/>
                    </a:lnTo>
                    <a:lnTo>
                      <a:pt x="1314421" y="229487"/>
                    </a:lnTo>
                    <a:lnTo>
                      <a:pt x="1349024" y="177482"/>
                    </a:lnTo>
                    <a:cubicBezTo>
                      <a:pt x="1354208" y="169691"/>
                      <a:pt x="1362059" y="164739"/>
                      <a:pt x="1370561" y="163031"/>
                    </a:cubicBezTo>
                    <a:cubicBezTo>
                      <a:pt x="1379064" y="161322"/>
                      <a:pt x="1388219" y="162857"/>
                      <a:pt x="1396009" y="168041"/>
                    </a:cubicBezTo>
                    <a:cubicBezTo>
                      <a:pt x="1411592" y="178409"/>
                      <a:pt x="1415818" y="199445"/>
                      <a:pt x="1405450" y="215027"/>
                    </a:cubicBezTo>
                    <a:lnTo>
                      <a:pt x="1368276" y="270895"/>
                    </a:lnTo>
                    <a:lnTo>
                      <a:pt x="1423634" y="314971"/>
                    </a:lnTo>
                    <a:lnTo>
                      <a:pt x="1476050" y="267759"/>
                    </a:lnTo>
                    <a:cubicBezTo>
                      <a:pt x="1483004" y="261496"/>
                      <a:pt x="1491837" y="258645"/>
                      <a:pt x="1500498" y="259097"/>
                    </a:cubicBezTo>
                    <a:cubicBezTo>
                      <a:pt x="1509159" y="259549"/>
                      <a:pt x="1517647" y="263306"/>
                      <a:pt x="1523910" y="270259"/>
                    </a:cubicBezTo>
                    <a:cubicBezTo>
                      <a:pt x="1536435" y="284166"/>
                      <a:pt x="1535316" y="305593"/>
                      <a:pt x="1521410" y="318119"/>
                    </a:cubicBezTo>
                    <a:lnTo>
                      <a:pt x="1470516" y="363958"/>
                    </a:lnTo>
                    <a:lnTo>
                      <a:pt x="1519728" y="421702"/>
                    </a:lnTo>
                    <a:lnTo>
                      <a:pt x="1565184" y="380759"/>
                    </a:lnTo>
                    <a:cubicBezTo>
                      <a:pt x="1572137" y="374496"/>
                      <a:pt x="1580971" y="371644"/>
                      <a:pt x="1589631" y="372097"/>
                    </a:cubicBezTo>
                    <a:cubicBezTo>
                      <a:pt x="1598292" y="372549"/>
                      <a:pt x="1606781" y="376306"/>
                      <a:pt x="1613043" y="383259"/>
                    </a:cubicBezTo>
                    <a:cubicBezTo>
                      <a:pt x="1625569" y="397166"/>
                      <a:pt x="1624450" y="418593"/>
                      <a:pt x="1610543" y="431118"/>
                    </a:cubicBezTo>
                    <a:lnTo>
                      <a:pt x="1558048" y="478401"/>
                    </a:lnTo>
                    <a:lnTo>
                      <a:pt x="1586623" y="528928"/>
                    </a:lnTo>
                    <a:lnTo>
                      <a:pt x="1648021" y="504165"/>
                    </a:lnTo>
                    <a:cubicBezTo>
                      <a:pt x="1656700" y="500665"/>
                      <a:pt x="1665976" y="501014"/>
                      <a:pt x="1673957" y="504408"/>
                    </a:cubicBezTo>
                    <a:cubicBezTo>
                      <a:pt x="1681938" y="507802"/>
                      <a:pt x="1688625" y="514240"/>
                      <a:pt x="1692125" y="522918"/>
                    </a:cubicBezTo>
                    <a:cubicBezTo>
                      <a:pt x="1699125" y="540276"/>
                      <a:pt x="1690730" y="560021"/>
                      <a:pt x="1673372" y="567022"/>
                    </a:cubicBezTo>
                    <a:lnTo>
                      <a:pt x="1617734" y="589461"/>
                    </a:lnTo>
                    <a:lnTo>
                      <a:pt x="1639488" y="654639"/>
                    </a:lnTo>
                    <a:lnTo>
                      <a:pt x="1701405" y="640385"/>
                    </a:lnTo>
                    <a:cubicBezTo>
                      <a:pt x="1710524" y="638286"/>
                      <a:pt x="1719631" y="640081"/>
                      <a:pt x="1726983" y="644682"/>
                    </a:cubicBezTo>
                    <a:cubicBezTo>
                      <a:pt x="1734335" y="649281"/>
                      <a:pt x="1739932" y="656687"/>
                      <a:pt x="1742031" y="665807"/>
                    </a:cubicBezTo>
                    <a:cubicBezTo>
                      <a:pt x="1746230" y="684045"/>
                      <a:pt x="1734849" y="702235"/>
                      <a:pt x="1716610" y="706434"/>
                    </a:cubicBezTo>
                    <a:lnTo>
                      <a:pt x="1661044" y="719225"/>
                    </a:lnTo>
                    <a:lnTo>
                      <a:pt x="1661771" y="721405"/>
                    </a:lnTo>
                    <a:lnTo>
                      <a:pt x="1673977" y="790155"/>
                    </a:lnTo>
                    <a:lnTo>
                      <a:pt x="1722724" y="784347"/>
                    </a:lnTo>
                    <a:cubicBezTo>
                      <a:pt x="1741309" y="782132"/>
                      <a:pt x="1758169" y="795402"/>
                      <a:pt x="1760384" y="813987"/>
                    </a:cubicBezTo>
                    <a:cubicBezTo>
                      <a:pt x="1762599" y="832571"/>
                      <a:pt x="1749328" y="849431"/>
                      <a:pt x="1730744" y="851646"/>
                    </a:cubicBezTo>
                    <a:lnTo>
                      <a:pt x="1679928" y="857700"/>
                    </a:lnTo>
                    <a:lnTo>
                      <a:pt x="1681337" y="876070"/>
                    </a:lnTo>
                    <a:lnTo>
                      <a:pt x="1680078" y="929196"/>
                    </a:lnTo>
                    <a:lnTo>
                      <a:pt x="1736960" y="939262"/>
                    </a:lnTo>
                    <a:cubicBezTo>
                      <a:pt x="1755389" y="942524"/>
                      <a:pt x="1767685" y="960107"/>
                      <a:pt x="1764424" y="978537"/>
                    </a:cubicBezTo>
                    <a:cubicBezTo>
                      <a:pt x="1761163" y="996967"/>
                      <a:pt x="1743579" y="1009263"/>
                      <a:pt x="1725149" y="1006001"/>
                    </a:cubicBezTo>
                    <a:lnTo>
                      <a:pt x="1674274" y="996998"/>
                    </a:lnTo>
                    <a:lnTo>
                      <a:pt x="1669349" y="1036288"/>
                    </a:lnTo>
                    <a:lnTo>
                      <a:pt x="1661698" y="1069624"/>
                    </a:lnTo>
                    <a:lnTo>
                      <a:pt x="1716441" y="1085357"/>
                    </a:lnTo>
                    <a:cubicBezTo>
                      <a:pt x="1734429" y="1090527"/>
                      <a:pt x="1744819" y="1109300"/>
                      <a:pt x="1739649" y="1127288"/>
                    </a:cubicBezTo>
                    <a:cubicBezTo>
                      <a:pt x="1734480" y="1145276"/>
                      <a:pt x="1715707" y="1155666"/>
                      <a:pt x="1697719" y="1150496"/>
                    </a:cubicBezTo>
                    <a:lnTo>
                      <a:pt x="1644490" y="1135197"/>
                    </a:lnTo>
                    <a:lnTo>
                      <a:pt x="1625625" y="1190889"/>
                    </a:lnTo>
                    <a:lnTo>
                      <a:pt x="1621366" y="1200256"/>
                    </a:lnTo>
                    <a:lnTo>
                      <a:pt x="1667307" y="1217009"/>
                    </a:lnTo>
                    <a:cubicBezTo>
                      <a:pt x="1684891" y="1223421"/>
                      <a:pt x="1693947" y="1242873"/>
                      <a:pt x="1687534" y="1260456"/>
                    </a:cubicBezTo>
                    <a:cubicBezTo>
                      <a:pt x="1681122" y="1278040"/>
                      <a:pt x="1661670" y="1287095"/>
                      <a:pt x="1644087" y="1280683"/>
                    </a:cubicBezTo>
                    <a:lnTo>
                      <a:pt x="1593224" y="1262134"/>
                    </a:lnTo>
                    <a:lnTo>
                      <a:pt x="1593133" y="1262335"/>
                    </a:lnTo>
                    <a:lnTo>
                      <a:pt x="1559270" y="1320662"/>
                    </a:lnTo>
                    <a:lnTo>
                      <a:pt x="1601196" y="1350746"/>
                    </a:lnTo>
                    <a:cubicBezTo>
                      <a:pt x="1616403" y="1361657"/>
                      <a:pt x="1619885" y="1382829"/>
                      <a:pt x="1608974" y="1398035"/>
                    </a:cubicBezTo>
                    <a:cubicBezTo>
                      <a:pt x="1598063" y="1413242"/>
                      <a:pt x="1576891" y="1416724"/>
                      <a:pt x="1561684" y="1405812"/>
                    </a:cubicBezTo>
                    <a:lnTo>
                      <a:pt x="1518206" y="1374615"/>
                    </a:lnTo>
                    <a:lnTo>
                      <a:pt x="1473654" y="1430569"/>
                    </a:lnTo>
                    <a:lnTo>
                      <a:pt x="1510670" y="1464080"/>
                    </a:lnTo>
                    <a:cubicBezTo>
                      <a:pt x="1524545" y="1476640"/>
                      <a:pt x="1525610" y="1498070"/>
                      <a:pt x="1513049" y="1511945"/>
                    </a:cubicBezTo>
                    <a:cubicBezTo>
                      <a:pt x="1500488" y="1525820"/>
                      <a:pt x="1479058" y="1526885"/>
                      <a:pt x="1465183" y="1514324"/>
                    </a:cubicBezTo>
                    <a:lnTo>
                      <a:pt x="1425076" y="1478014"/>
                    </a:lnTo>
                    <a:lnTo>
                      <a:pt x="1364676" y="1529491"/>
                    </a:lnTo>
                    <a:lnTo>
                      <a:pt x="1395005" y="1568608"/>
                    </a:lnTo>
                    <a:cubicBezTo>
                      <a:pt x="1406474" y="1583399"/>
                      <a:pt x="1403780" y="1604685"/>
                      <a:pt x="1388989" y="1616154"/>
                    </a:cubicBezTo>
                    <a:cubicBezTo>
                      <a:pt x="1374199" y="1627622"/>
                      <a:pt x="1352912" y="1624928"/>
                      <a:pt x="1341444" y="1610138"/>
                    </a:cubicBezTo>
                    <a:lnTo>
                      <a:pt x="1308430" y="1567558"/>
                    </a:lnTo>
                    <a:lnTo>
                      <a:pt x="1248611" y="1601388"/>
                    </a:lnTo>
                    <a:lnTo>
                      <a:pt x="1271143" y="1643208"/>
                    </a:lnTo>
                    <a:cubicBezTo>
                      <a:pt x="1280020" y="1659685"/>
                      <a:pt x="1273860" y="1680238"/>
                      <a:pt x="1257383" y="1689115"/>
                    </a:cubicBezTo>
                    <a:cubicBezTo>
                      <a:pt x="1240907" y="1697993"/>
                      <a:pt x="1220354" y="1691832"/>
                      <a:pt x="1211476" y="1675356"/>
                    </a:cubicBezTo>
                    <a:lnTo>
                      <a:pt x="1187405" y="1630678"/>
                    </a:lnTo>
                    <a:lnTo>
                      <a:pt x="1118979" y="1653516"/>
                    </a:lnTo>
                    <a:lnTo>
                      <a:pt x="1130732" y="1701027"/>
                    </a:lnTo>
                    <a:cubicBezTo>
                      <a:pt x="1135226" y="1719196"/>
                      <a:pt x="1124141" y="1737567"/>
                      <a:pt x="1105973" y="1742061"/>
                    </a:cubicBezTo>
                    <a:cubicBezTo>
                      <a:pt x="1087804" y="1746555"/>
                      <a:pt x="1069433" y="1735470"/>
                      <a:pt x="1064939" y="1717302"/>
                    </a:cubicBezTo>
                    <a:lnTo>
                      <a:pt x="1053964" y="1672936"/>
                    </a:lnTo>
                    <a:lnTo>
                      <a:pt x="988386" y="1681232"/>
                    </a:lnTo>
                    <a:lnTo>
                      <a:pt x="992393" y="1744129"/>
                    </a:lnTo>
                    <a:cubicBezTo>
                      <a:pt x="993583" y="1762808"/>
                      <a:pt x="979406" y="1778913"/>
                      <a:pt x="960728" y="1780103"/>
                    </a:cubicBezTo>
                    <a:cubicBezTo>
                      <a:pt x="942050" y="1781293"/>
                      <a:pt x="925944" y="1767116"/>
                      <a:pt x="924755" y="1748438"/>
                    </a:cubicBezTo>
                    <a:lnTo>
                      <a:pt x="921017" y="1689754"/>
                    </a:lnTo>
                    <a:lnTo>
                      <a:pt x="910295" y="1691111"/>
                    </a:lnTo>
                    <a:lnTo>
                      <a:pt x="851605" y="1689719"/>
                    </a:lnTo>
                    <a:lnTo>
                      <a:pt x="840817" y="1750678"/>
                    </a:lnTo>
                    <a:cubicBezTo>
                      <a:pt x="837556" y="1769107"/>
                      <a:pt x="819972" y="1781403"/>
                      <a:pt x="801543" y="1778142"/>
                    </a:cubicBezTo>
                    <a:cubicBezTo>
                      <a:pt x="783113" y="1774881"/>
                      <a:pt x="770817" y="1757297"/>
                      <a:pt x="774078" y="1738867"/>
                    </a:cubicBezTo>
                    <a:lnTo>
                      <a:pt x="783901" y="1683363"/>
                    </a:lnTo>
                    <a:lnTo>
                      <a:pt x="750078" y="1679123"/>
                    </a:lnTo>
                    <a:lnTo>
                      <a:pt x="713299" y="1670682"/>
                    </a:lnTo>
                    <a:lnTo>
                      <a:pt x="691481" y="1733022"/>
                    </a:lnTo>
                    <a:cubicBezTo>
                      <a:pt x="685298" y="1750687"/>
                      <a:pt x="665966" y="1759996"/>
                      <a:pt x="648300" y="1753813"/>
                    </a:cubicBezTo>
                    <a:cubicBezTo>
                      <a:pt x="630635" y="1747631"/>
                      <a:pt x="621327" y="1728298"/>
                      <a:pt x="627509" y="1710633"/>
                    </a:cubicBezTo>
                    <a:lnTo>
                      <a:pt x="647655" y="1653073"/>
                    </a:lnTo>
                    <a:lnTo>
                      <a:pt x="595477" y="1635399"/>
                    </a:lnTo>
                    <a:lnTo>
                      <a:pt x="585286" y="1630143"/>
                    </a:lnTo>
                    <a:lnTo>
                      <a:pt x="552736" y="1684951"/>
                    </a:lnTo>
                    <a:cubicBezTo>
                      <a:pt x="543179" y="1701043"/>
                      <a:pt x="522386" y="1706340"/>
                      <a:pt x="506295" y="1696783"/>
                    </a:cubicBezTo>
                    <a:cubicBezTo>
                      <a:pt x="490202" y="1687226"/>
                      <a:pt x="484905" y="1666434"/>
                      <a:pt x="494462" y="1650342"/>
                    </a:cubicBezTo>
                    <a:lnTo>
                      <a:pt x="524941" y="1599023"/>
                    </a:lnTo>
                    <a:lnTo>
                      <a:pt x="460148" y="1565609"/>
                    </a:lnTo>
                    <a:lnTo>
                      <a:pt x="426811" y="1601783"/>
                    </a:lnTo>
                    <a:cubicBezTo>
                      <a:pt x="414127" y="1615545"/>
                      <a:pt x="392689" y="1616420"/>
                      <a:pt x="378926" y="1603736"/>
                    </a:cubicBezTo>
                    <a:cubicBezTo>
                      <a:pt x="365163" y="1591053"/>
                      <a:pt x="364288" y="1569614"/>
                      <a:pt x="376972" y="1555851"/>
                    </a:cubicBezTo>
                    <a:lnTo>
                      <a:pt x="406508" y="1523804"/>
                    </a:lnTo>
                    <a:lnTo>
                      <a:pt x="346979" y="1476406"/>
                    </a:lnTo>
                    <a:lnTo>
                      <a:pt x="303038" y="1514584"/>
                    </a:lnTo>
                    <a:cubicBezTo>
                      <a:pt x="288909" y="1526859"/>
                      <a:pt x="267505" y="1525357"/>
                      <a:pt x="255230" y="1511229"/>
                    </a:cubicBezTo>
                    <a:cubicBezTo>
                      <a:pt x="242955" y="1497101"/>
                      <a:pt x="244457" y="1475697"/>
                      <a:pt x="258585" y="1463422"/>
                    </a:cubicBezTo>
                    <a:lnTo>
                      <a:pt x="301170" y="1426424"/>
                    </a:lnTo>
                    <a:lnTo>
                      <a:pt x="253610" y="1370619"/>
                    </a:lnTo>
                    <a:lnTo>
                      <a:pt x="205935" y="1401377"/>
                    </a:lnTo>
                    <a:cubicBezTo>
                      <a:pt x="190208" y="1411524"/>
                      <a:pt x="169234" y="1407000"/>
                      <a:pt x="159087" y="1391273"/>
                    </a:cubicBezTo>
                    <a:cubicBezTo>
                      <a:pt x="148941" y="1375546"/>
                      <a:pt x="153464" y="1354572"/>
                      <a:pt x="169191" y="1344426"/>
                    </a:cubicBezTo>
                    <a:lnTo>
                      <a:pt x="216409" y="1313963"/>
                    </a:lnTo>
                    <a:lnTo>
                      <a:pt x="180051" y="1249674"/>
                    </a:lnTo>
                    <a:lnTo>
                      <a:pt x="123573" y="1273092"/>
                    </a:lnTo>
                    <a:cubicBezTo>
                      <a:pt x="106284" y="1280261"/>
                      <a:pt x="86458" y="1272057"/>
                      <a:pt x="79289" y="1254768"/>
                    </a:cubicBezTo>
                    <a:cubicBezTo>
                      <a:pt x="72121" y="1237480"/>
                      <a:pt x="80324" y="1217654"/>
                      <a:pt x="97613" y="1210485"/>
                    </a:cubicBezTo>
                    <a:lnTo>
                      <a:pt x="152529" y="1187715"/>
                    </a:lnTo>
                    <a:lnTo>
                      <a:pt x="130667" y="1122212"/>
                    </a:lnTo>
                    <a:lnTo>
                      <a:pt x="74149" y="1135552"/>
                    </a:lnTo>
                    <a:cubicBezTo>
                      <a:pt x="55933" y="1139851"/>
                      <a:pt x="37682" y="1128570"/>
                      <a:pt x="33382" y="1110355"/>
                    </a:cubicBezTo>
                    <a:cubicBezTo>
                      <a:pt x="29083" y="1092139"/>
                      <a:pt x="40364" y="1073888"/>
                      <a:pt x="58579" y="1069588"/>
                    </a:cubicBezTo>
                    <a:lnTo>
                      <a:pt x="111682" y="1057055"/>
                    </a:lnTo>
                    <a:lnTo>
                      <a:pt x="101255" y="998327"/>
                    </a:lnTo>
                    <a:lnTo>
                      <a:pt x="100487" y="988303"/>
                    </a:lnTo>
                    <a:lnTo>
                      <a:pt x="36255" y="992796"/>
                    </a:lnTo>
                    <a:cubicBezTo>
                      <a:pt x="17584" y="994102"/>
                      <a:pt x="1390" y="980026"/>
                      <a:pt x="84" y="961356"/>
                    </a:cubicBezTo>
                    <a:cubicBezTo>
                      <a:pt x="-1222" y="942685"/>
                      <a:pt x="12855" y="926492"/>
                      <a:pt x="31525" y="925185"/>
                    </a:cubicBezTo>
                    <a:lnTo>
                      <a:pt x="95305" y="920724"/>
                    </a:lnTo>
                    <a:lnTo>
                      <a:pt x="95255" y="920069"/>
                    </a:lnTo>
                    <a:lnTo>
                      <a:pt x="96831" y="853583"/>
                    </a:lnTo>
                    <a:lnTo>
                      <a:pt x="32699" y="845817"/>
                    </a:lnTo>
                    <a:cubicBezTo>
                      <a:pt x="14119" y="843567"/>
                      <a:pt x="881" y="826682"/>
                      <a:pt x="3131" y="808101"/>
                    </a:cubicBezTo>
                    <a:cubicBezTo>
                      <a:pt x="5381" y="789521"/>
                      <a:pt x="22267" y="776283"/>
                      <a:pt x="40847" y="778533"/>
                    </a:cubicBezTo>
                    <a:lnTo>
                      <a:pt x="103943" y="786174"/>
                    </a:lnTo>
                    <a:lnTo>
                      <a:pt x="107242" y="759851"/>
                    </a:lnTo>
                    <a:lnTo>
                      <a:pt x="117834" y="713704"/>
                    </a:lnTo>
                    <a:lnTo>
                      <a:pt x="57538" y="695334"/>
                    </a:lnTo>
                    <a:cubicBezTo>
                      <a:pt x="39635" y="689879"/>
                      <a:pt x="29543" y="670944"/>
                      <a:pt x="34998" y="653041"/>
                    </a:cubicBezTo>
                    <a:cubicBezTo>
                      <a:pt x="40453" y="635137"/>
                      <a:pt x="59388" y="625045"/>
                      <a:pt x="77291" y="630500"/>
                    </a:cubicBezTo>
                    <a:lnTo>
                      <a:pt x="136321" y="648486"/>
                    </a:lnTo>
                    <a:lnTo>
                      <a:pt x="150966" y="605250"/>
                    </a:lnTo>
                    <a:lnTo>
                      <a:pt x="159100" y="587365"/>
                    </a:lnTo>
                    <a:lnTo>
                      <a:pt x="106644" y="569389"/>
                    </a:lnTo>
                    <a:cubicBezTo>
                      <a:pt x="88939" y="563321"/>
                      <a:pt x="79505" y="544051"/>
                      <a:pt x="85572" y="526345"/>
                    </a:cubicBezTo>
                    <a:cubicBezTo>
                      <a:pt x="91640" y="508640"/>
                      <a:pt x="110911" y="499206"/>
                      <a:pt x="128616" y="505274"/>
                    </a:cubicBezTo>
                    <a:lnTo>
                      <a:pt x="188173" y="525684"/>
                    </a:lnTo>
                    <a:lnTo>
                      <a:pt x="222422" y="466692"/>
                    </a:lnTo>
                    <a:lnTo>
                      <a:pt x="224934" y="463538"/>
                    </a:lnTo>
                    <a:lnTo>
                      <a:pt x="170282" y="430931"/>
                    </a:lnTo>
                    <a:cubicBezTo>
                      <a:pt x="154209" y="421342"/>
                      <a:pt x="148954" y="400539"/>
                      <a:pt x="158543" y="384467"/>
                    </a:cubicBezTo>
                    <a:cubicBezTo>
                      <a:pt x="168132" y="368394"/>
                      <a:pt x="188935" y="363138"/>
                      <a:pt x="205008" y="372727"/>
                    </a:cubicBezTo>
                    <a:lnTo>
                      <a:pt x="267535" y="410033"/>
                    </a:lnTo>
                    <a:lnTo>
                      <a:pt x="312525" y="353530"/>
                    </a:lnTo>
                    <a:lnTo>
                      <a:pt x="266562" y="312177"/>
                    </a:lnTo>
                    <a:cubicBezTo>
                      <a:pt x="252648" y="299659"/>
                      <a:pt x="251517" y="278233"/>
                      <a:pt x="264035" y="264319"/>
                    </a:cubicBezTo>
                    <a:cubicBezTo>
                      <a:pt x="270294" y="257362"/>
                      <a:pt x="278780" y="253601"/>
                      <a:pt x="287440" y="253144"/>
                    </a:cubicBezTo>
                    <a:cubicBezTo>
                      <a:pt x="296101" y="252686"/>
                      <a:pt x="304936" y="255533"/>
                      <a:pt x="311893" y="261792"/>
                    </a:cubicBezTo>
                    <a:lnTo>
                      <a:pt x="363322" y="308063"/>
                    </a:lnTo>
                    <a:lnTo>
                      <a:pt x="416202" y="262996"/>
                    </a:lnTo>
                    <a:lnTo>
                      <a:pt x="377294" y="204519"/>
                    </a:lnTo>
                    <a:cubicBezTo>
                      <a:pt x="366927" y="188937"/>
                      <a:pt x="371154" y="167901"/>
                      <a:pt x="386736" y="157533"/>
                    </a:cubicBezTo>
                    <a:cubicBezTo>
                      <a:pt x="394527" y="152350"/>
                      <a:pt x="403682" y="150814"/>
                      <a:pt x="412185" y="152523"/>
                    </a:cubicBezTo>
                    <a:cubicBezTo>
                      <a:pt x="420687" y="154232"/>
                      <a:pt x="428538" y="159184"/>
                      <a:pt x="433722" y="166975"/>
                    </a:cubicBezTo>
                    <a:lnTo>
                      <a:pt x="472920" y="225890"/>
                    </a:lnTo>
                    <a:lnTo>
                      <a:pt x="530910" y="193094"/>
                    </a:lnTo>
                    <a:lnTo>
                      <a:pt x="500318" y="126377"/>
                    </a:lnTo>
                    <a:cubicBezTo>
                      <a:pt x="492517" y="109364"/>
                      <a:pt x="499985" y="89249"/>
                      <a:pt x="516998" y="81448"/>
                    </a:cubicBezTo>
                    <a:cubicBezTo>
                      <a:pt x="525504" y="77547"/>
                      <a:pt x="534786" y="77464"/>
                      <a:pt x="542917" y="80482"/>
                    </a:cubicBezTo>
                    <a:cubicBezTo>
                      <a:pt x="551047" y="83501"/>
                      <a:pt x="558026" y="89621"/>
                      <a:pt x="561926" y="98127"/>
                    </a:cubicBezTo>
                    <a:lnTo>
                      <a:pt x="592321" y="164415"/>
                    </a:lnTo>
                    <a:lnTo>
                      <a:pt x="657732" y="142584"/>
                    </a:lnTo>
                    <a:lnTo>
                      <a:pt x="639232" y="70182"/>
                    </a:lnTo>
                    <a:cubicBezTo>
                      <a:pt x="634599" y="52049"/>
                      <a:pt x="645542" y="33593"/>
                      <a:pt x="663676" y="28960"/>
                    </a:cubicBezTo>
                    <a:cubicBezTo>
                      <a:pt x="672743" y="26643"/>
                      <a:pt x="681890" y="28220"/>
                      <a:pt x="689350" y="32644"/>
                    </a:cubicBezTo>
                    <a:cubicBezTo>
                      <a:pt x="696809" y="37067"/>
                      <a:pt x="702582" y="44337"/>
                      <a:pt x="704898" y="53403"/>
                    </a:cubicBezTo>
                    <a:lnTo>
                      <a:pt x="722729" y="123190"/>
                    </a:lnTo>
                    <a:lnTo>
                      <a:pt x="790722" y="114589"/>
                    </a:lnTo>
                    <a:lnTo>
                      <a:pt x="790722" y="33888"/>
                    </a:lnTo>
                    <a:cubicBezTo>
                      <a:pt x="790722" y="15172"/>
                      <a:pt x="805894" y="0"/>
                      <a:pt x="824610" y="0"/>
                    </a:cubicBezTo>
                    <a:cubicBezTo>
                      <a:pt x="843326" y="0"/>
                      <a:pt x="858498" y="15172"/>
                      <a:pt x="858498" y="33888"/>
                    </a:cubicBezTo>
                    <a:lnTo>
                      <a:pt x="858497" y="106015"/>
                    </a:lnTo>
                    <a:lnTo>
                      <a:pt x="866297" y="105028"/>
                    </a:lnTo>
                    <a:lnTo>
                      <a:pt x="925557" y="106433"/>
                    </a:lnTo>
                    <a:lnTo>
                      <a:pt x="938548" y="33021"/>
                    </a:lnTo>
                    <a:cubicBezTo>
                      <a:pt x="941809" y="14592"/>
                      <a:pt x="959393" y="2296"/>
                      <a:pt x="977823" y="5557"/>
                    </a:cubicBezTo>
                    <a:close/>
                  </a:path>
                </a:pathLst>
              </a:custGeom>
              <a:solidFill>
                <a:srgbClr val="4066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grpSp>
          <p:nvGrpSpPr>
            <p:cNvPr id="42" name="Group 41"/>
            <p:cNvGrpSpPr/>
            <p:nvPr/>
          </p:nvGrpSpPr>
          <p:grpSpPr>
            <a:xfrm>
              <a:off x="3951835" y="2652462"/>
              <a:ext cx="1230874" cy="1210711"/>
              <a:chOff x="3863153" y="351330"/>
              <a:chExt cx="1764948" cy="1780172"/>
            </a:xfrm>
          </p:grpSpPr>
          <p:sp>
            <p:nvSpPr>
              <p:cNvPr id="417" name="Oval 416"/>
              <p:cNvSpPr/>
              <p:nvPr/>
            </p:nvSpPr>
            <p:spPr>
              <a:xfrm>
                <a:off x="4174654" y="670163"/>
                <a:ext cx="1156200" cy="1156200"/>
              </a:xfrm>
              <a:prstGeom prst="ellipse">
                <a:avLst/>
              </a:prstGeom>
              <a:solidFill>
                <a:schemeClr val="bg1"/>
              </a:solid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18" name="Donut 417"/>
              <p:cNvSpPr/>
              <p:nvPr/>
            </p:nvSpPr>
            <p:spPr>
              <a:xfrm>
                <a:off x="4139837" y="635347"/>
                <a:ext cx="1225831" cy="1225831"/>
              </a:xfrm>
              <a:prstGeom prst="donut">
                <a:avLst>
                  <a:gd name="adj" fmla="val 3344"/>
                </a:avLst>
              </a:prstGeom>
              <a:solidFill>
                <a:srgbClr val="409DAD"/>
              </a:solid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19" name="Freeform 418"/>
              <p:cNvSpPr/>
              <p:nvPr/>
            </p:nvSpPr>
            <p:spPr>
              <a:xfrm>
                <a:off x="3863153" y="351330"/>
                <a:ext cx="1764948" cy="1780172"/>
              </a:xfrm>
              <a:custGeom>
                <a:avLst/>
                <a:gdLst>
                  <a:gd name="connsiteX0" fmla="*/ 993508 w 1764948"/>
                  <a:gd name="connsiteY0" fmla="*/ 303532 h 1780172"/>
                  <a:gd name="connsiteX1" fmla="*/ 293759 w 1764948"/>
                  <a:gd name="connsiteY1" fmla="*/ 792858 h 1780172"/>
                  <a:gd name="connsiteX2" fmla="*/ 783084 w 1764948"/>
                  <a:gd name="connsiteY2" fmla="*/ 1492607 h 1780172"/>
                  <a:gd name="connsiteX3" fmla="*/ 1482833 w 1764948"/>
                  <a:gd name="connsiteY3" fmla="*/ 1003281 h 1780172"/>
                  <a:gd name="connsiteX4" fmla="*/ 993508 w 1764948"/>
                  <a:gd name="connsiteY4" fmla="*/ 303532 h 1780172"/>
                  <a:gd name="connsiteX5" fmla="*/ 977823 w 1764948"/>
                  <a:gd name="connsiteY5" fmla="*/ 5557 h 1780172"/>
                  <a:gd name="connsiteX6" fmla="*/ 1005287 w 1764948"/>
                  <a:gd name="connsiteY6" fmla="*/ 44832 h 1780172"/>
                  <a:gd name="connsiteX7" fmla="*/ 993250 w 1764948"/>
                  <a:gd name="connsiteY7" fmla="*/ 112846 h 1780172"/>
                  <a:gd name="connsiteX8" fmla="*/ 1026514 w 1764948"/>
                  <a:gd name="connsiteY8" fmla="*/ 117016 h 1780172"/>
                  <a:gd name="connsiteX9" fmla="*/ 1063268 w 1764948"/>
                  <a:gd name="connsiteY9" fmla="*/ 125451 h 1780172"/>
                  <a:gd name="connsiteX10" fmla="*/ 1081895 w 1764948"/>
                  <a:gd name="connsiteY10" fmla="*/ 60510 h 1780172"/>
                  <a:gd name="connsiteX11" fmla="*/ 1123812 w 1764948"/>
                  <a:gd name="connsiteY11" fmla="*/ 37278 h 1780172"/>
                  <a:gd name="connsiteX12" fmla="*/ 1147044 w 1764948"/>
                  <a:gd name="connsiteY12" fmla="*/ 79196 h 1780172"/>
                  <a:gd name="connsiteX13" fmla="*/ 1128742 w 1764948"/>
                  <a:gd name="connsiteY13" fmla="*/ 143000 h 1780172"/>
                  <a:gd name="connsiteX14" fmla="*/ 1181115 w 1764948"/>
                  <a:gd name="connsiteY14" fmla="*/ 160740 h 1780172"/>
                  <a:gd name="connsiteX15" fmla="*/ 1194930 w 1764948"/>
                  <a:gd name="connsiteY15" fmla="*/ 167864 h 1780172"/>
                  <a:gd name="connsiteX16" fmla="*/ 1223899 w 1764948"/>
                  <a:gd name="connsiteY16" fmla="*/ 99301 h 1780172"/>
                  <a:gd name="connsiteX17" fmla="*/ 1268304 w 1764948"/>
                  <a:gd name="connsiteY17" fmla="*/ 81274 h 1780172"/>
                  <a:gd name="connsiteX18" fmla="*/ 1286331 w 1764948"/>
                  <a:gd name="connsiteY18" fmla="*/ 125679 h 1780172"/>
                  <a:gd name="connsiteX19" fmla="*/ 1255343 w 1764948"/>
                  <a:gd name="connsiteY19" fmla="*/ 199020 h 1780172"/>
                  <a:gd name="connsiteX20" fmla="*/ 1314421 w 1764948"/>
                  <a:gd name="connsiteY20" fmla="*/ 229487 h 1780172"/>
                  <a:gd name="connsiteX21" fmla="*/ 1349024 w 1764948"/>
                  <a:gd name="connsiteY21" fmla="*/ 177482 h 1780172"/>
                  <a:gd name="connsiteX22" fmla="*/ 1370561 w 1764948"/>
                  <a:gd name="connsiteY22" fmla="*/ 163031 h 1780172"/>
                  <a:gd name="connsiteX23" fmla="*/ 1396009 w 1764948"/>
                  <a:gd name="connsiteY23" fmla="*/ 168041 h 1780172"/>
                  <a:gd name="connsiteX24" fmla="*/ 1405450 w 1764948"/>
                  <a:gd name="connsiteY24" fmla="*/ 215027 h 1780172"/>
                  <a:gd name="connsiteX25" fmla="*/ 1368276 w 1764948"/>
                  <a:gd name="connsiteY25" fmla="*/ 270895 h 1780172"/>
                  <a:gd name="connsiteX26" fmla="*/ 1423634 w 1764948"/>
                  <a:gd name="connsiteY26" fmla="*/ 314971 h 1780172"/>
                  <a:gd name="connsiteX27" fmla="*/ 1476050 w 1764948"/>
                  <a:gd name="connsiteY27" fmla="*/ 267759 h 1780172"/>
                  <a:gd name="connsiteX28" fmla="*/ 1500498 w 1764948"/>
                  <a:gd name="connsiteY28" fmla="*/ 259097 h 1780172"/>
                  <a:gd name="connsiteX29" fmla="*/ 1523910 w 1764948"/>
                  <a:gd name="connsiteY29" fmla="*/ 270259 h 1780172"/>
                  <a:gd name="connsiteX30" fmla="*/ 1521410 w 1764948"/>
                  <a:gd name="connsiteY30" fmla="*/ 318119 h 1780172"/>
                  <a:gd name="connsiteX31" fmla="*/ 1470516 w 1764948"/>
                  <a:gd name="connsiteY31" fmla="*/ 363958 h 1780172"/>
                  <a:gd name="connsiteX32" fmla="*/ 1519728 w 1764948"/>
                  <a:gd name="connsiteY32" fmla="*/ 421702 h 1780172"/>
                  <a:gd name="connsiteX33" fmla="*/ 1565184 w 1764948"/>
                  <a:gd name="connsiteY33" fmla="*/ 380759 h 1780172"/>
                  <a:gd name="connsiteX34" fmla="*/ 1589631 w 1764948"/>
                  <a:gd name="connsiteY34" fmla="*/ 372097 h 1780172"/>
                  <a:gd name="connsiteX35" fmla="*/ 1613043 w 1764948"/>
                  <a:gd name="connsiteY35" fmla="*/ 383259 h 1780172"/>
                  <a:gd name="connsiteX36" fmla="*/ 1610543 w 1764948"/>
                  <a:gd name="connsiteY36" fmla="*/ 431118 h 1780172"/>
                  <a:gd name="connsiteX37" fmla="*/ 1558048 w 1764948"/>
                  <a:gd name="connsiteY37" fmla="*/ 478401 h 1780172"/>
                  <a:gd name="connsiteX38" fmla="*/ 1586623 w 1764948"/>
                  <a:gd name="connsiteY38" fmla="*/ 528928 h 1780172"/>
                  <a:gd name="connsiteX39" fmla="*/ 1648021 w 1764948"/>
                  <a:gd name="connsiteY39" fmla="*/ 504165 h 1780172"/>
                  <a:gd name="connsiteX40" fmla="*/ 1673957 w 1764948"/>
                  <a:gd name="connsiteY40" fmla="*/ 504408 h 1780172"/>
                  <a:gd name="connsiteX41" fmla="*/ 1692125 w 1764948"/>
                  <a:gd name="connsiteY41" fmla="*/ 522918 h 1780172"/>
                  <a:gd name="connsiteX42" fmla="*/ 1673372 w 1764948"/>
                  <a:gd name="connsiteY42" fmla="*/ 567022 h 1780172"/>
                  <a:gd name="connsiteX43" fmla="*/ 1617734 w 1764948"/>
                  <a:gd name="connsiteY43" fmla="*/ 589461 h 1780172"/>
                  <a:gd name="connsiteX44" fmla="*/ 1639488 w 1764948"/>
                  <a:gd name="connsiteY44" fmla="*/ 654639 h 1780172"/>
                  <a:gd name="connsiteX45" fmla="*/ 1701405 w 1764948"/>
                  <a:gd name="connsiteY45" fmla="*/ 640385 h 1780172"/>
                  <a:gd name="connsiteX46" fmla="*/ 1726983 w 1764948"/>
                  <a:gd name="connsiteY46" fmla="*/ 644682 h 1780172"/>
                  <a:gd name="connsiteX47" fmla="*/ 1742031 w 1764948"/>
                  <a:gd name="connsiteY47" fmla="*/ 665807 h 1780172"/>
                  <a:gd name="connsiteX48" fmla="*/ 1716610 w 1764948"/>
                  <a:gd name="connsiteY48" fmla="*/ 706434 h 1780172"/>
                  <a:gd name="connsiteX49" fmla="*/ 1661044 w 1764948"/>
                  <a:gd name="connsiteY49" fmla="*/ 719225 h 1780172"/>
                  <a:gd name="connsiteX50" fmla="*/ 1661771 w 1764948"/>
                  <a:gd name="connsiteY50" fmla="*/ 721405 h 1780172"/>
                  <a:gd name="connsiteX51" fmla="*/ 1673977 w 1764948"/>
                  <a:gd name="connsiteY51" fmla="*/ 790155 h 1780172"/>
                  <a:gd name="connsiteX52" fmla="*/ 1722724 w 1764948"/>
                  <a:gd name="connsiteY52" fmla="*/ 784347 h 1780172"/>
                  <a:gd name="connsiteX53" fmla="*/ 1760384 w 1764948"/>
                  <a:gd name="connsiteY53" fmla="*/ 813987 h 1780172"/>
                  <a:gd name="connsiteX54" fmla="*/ 1730744 w 1764948"/>
                  <a:gd name="connsiteY54" fmla="*/ 851646 h 1780172"/>
                  <a:gd name="connsiteX55" fmla="*/ 1679928 w 1764948"/>
                  <a:gd name="connsiteY55" fmla="*/ 857700 h 1780172"/>
                  <a:gd name="connsiteX56" fmla="*/ 1681337 w 1764948"/>
                  <a:gd name="connsiteY56" fmla="*/ 876070 h 1780172"/>
                  <a:gd name="connsiteX57" fmla="*/ 1680078 w 1764948"/>
                  <a:gd name="connsiteY57" fmla="*/ 929196 h 1780172"/>
                  <a:gd name="connsiteX58" fmla="*/ 1736960 w 1764948"/>
                  <a:gd name="connsiteY58" fmla="*/ 939262 h 1780172"/>
                  <a:gd name="connsiteX59" fmla="*/ 1764424 w 1764948"/>
                  <a:gd name="connsiteY59" fmla="*/ 978537 h 1780172"/>
                  <a:gd name="connsiteX60" fmla="*/ 1725149 w 1764948"/>
                  <a:gd name="connsiteY60" fmla="*/ 1006001 h 1780172"/>
                  <a:gd name="connsiteX61" fmla="*/ 1674274 w 1764948"/>
                  <a:gd name="connsiteY61" fmla="*/ 996998 h 1780172"/>
                  <a:gd name="connsiteX62" fmla="*/ 1669349 w 1764948"/>
                  <a:gd name="connsiteY62" fmla="*/ 1036288 h 1780172"/>
                  <a:gd name="connsiteX63" fmla="*/ 1661698 w 1764948"/>
                  <a:gd name="connsiteY63" fmla="*/ 1069624 h 1780172"/>
                  <a:gd name="connsiteX64" fmla="*/ 1716441 w 1764948"/>
                  <a:gd name="connsiteY64" fmla="*/ 1085357 h 1780172"/>
                  <a:gd name="connsiteX65" fmla="*/ 1739649 w 1764948"/>
                  <a:gd name="connsiteY65" fmla="*/ 1127288 h 1780172"/>
                  <a:gd name="connsiteX66" fmla="*/ 1697719 w 1764948"/>
                  <a:gd name="connsiteY66" fmla="*/ 1150496 h 1780172"/>
                  <a:gd name="connsiteX67" fmla="*/ 1644490 w 1764948"/>
                  <a:gd name="connsiteY67" fmla="*/ 1135197 h 1780172"/>
                  <a:gd name="connsiteX68" fmla="*/ 1625625 w 1764948"/>
                  <a:gd name="connsiteY68" fmla="*/ 1190889 h 1780172"/>
                  <a:gd name="connsiteX69" fmla="*/ 1621366 w 1764948"/>
                  <a:gd name="connsiteY69" fmla="*/ 1200256 h 1780172"/>
                  <a:gd name="connsiteX70" fmla="*/ 1667307 w 1764948"/>
                  <a:gd name="connsiteY70" fmla="*/ 1217009 h 1780172"/>
                  <a:gd name="connsiteX71" fmla="*/ 1687534 w 1764948"/>
                  <a:gd name="connsiteY71" fmla="*/ 1260456 h 1780172"/>
                  <a:gd name="connsiteX72" fmla="*/ 1644087 w 1764948"/>
                  <a:gd name="connsiteY72" fmla="*/ 1280683 h 1780172"/>
                  <a:gd name="connsiteX73" fmla="*/ 1593224 w 1764948"/>
                  <a:gd name="connsiteY73" fmla="*/ 1262134 h 1780172"/>
                  <a:gd name="connsiteX74" fmla="*/ 1593133 w 1764948"/>
                  <a:gd name="connsiteY74" fmla="*/ 1262335 h 1780172"/>
                  <a:gd name="connsiteX75" fmla="*/ 1559270 w 1764948"/>
                  <a:gd name="connsiteY75" fmla="*/ 1320662 h 1780172"/>
                  <a:gd name="connsiteX76" fmla="*/ 1601196 w 1764948"/>
                  <a:gd name="connsiteY76" fmla="*/ 1350746 h 1780172"/>
                  <a:gd name="connsiteX77" fmla="*/ 1608974 w 1764948"/>
                  <a:gd name="connsiteY77" fmla="*/ 1398035 h 1780172"/>
                  <a:gd name="connsiteX78" fmla="*/ 1561684 w 1764948"/>
                  <a:gd name="connsiteY78" fmla="*/ 1405812 h 1780172"/>
                  <a:gd name="connsiteX79" fmla="*/ 1518206 w 1764948"/>
                  <a:gd name="connsiteY79" fmla="*/ 1374615 h 1780172"/>
                  <a:gd name="connsiteX80" fmla="*/ 1473654 w 1764948"/>
                  <a:gd name="connsiteY80" fmla="*/ 1430569 h 1780172"/>
                  <a:gd name="connsiteX81" fmla="*/ 1510670 w 1764948"/>
                  <a:gd name="connsiteY81" fmla="*/ 1464080 h 1780172"/>
                  <a:gd name="connsiteX82" fmla="*/ 1513049 w 1764948"/>
                  <a:gd name="connsiteY82" fmla="*/ 1511945 h 1780172"/>
                  <a:gd name="connsiteX83" fmla="*/ 1465183 w 1764948"/>
                  <a:gd name="connsiteY83" fmla="*/ 1514324 h 1780172"/>
                  <a:gd name="connsiteX84" fmla="*/ 1425076 w 1764948"/>
                  <a:gd name="connsiteY84" fmla="*/ 1478014 h 1780172"/>
                  <a:gd name="connsiteX85" fmla="*/ 1364676 w 1764948"/>
                  <a:gd name="connsiteY85" fmla="*/ 1529491 h 1780172"/>
                  <a:gd name="connsiteX86" fmla="*/ 1395005 w 1764948"/>
                  <a:gd name="connsiteY86" fmla="*/ 1568608 h 1780172"/>
                  <a:gd name="connsiteX87" fmla="*/ 1388989 w 1764948"/>
                  <a:gd name="connsiteY87" fmla="*/ 1616154 h 1780172"/>
                  <a:gd name="connsiteX88" fmla="*/ 1341444 w 1764948"/>
                  <a:gd name="connsiteY88" fmla="*/ 1610138 h 1780172"/>
                  <a:gd name="connsiteX89" fmla="*/ 1308430 w 1764948"/>
                  <a:gd name="connsiteY89" fmla="*/ 1567558 h 1780172"/>
                  <a:gd name="connsiteX90" fmla="*/ 1248611 w 1764948"/>
                  <a:gd name="connsiteY90" fmla="*/ 1601388 h 1780172"/>
                  <a:gd name="connsiteX91" fmla="*/ 1271143 w 1764948"/>
                  <a:gd name="connsiteY91" fmla="*/ 1643208 h 1780172"/>
                  <a:gd name="connsiteX92" fmla="*/ 1257383 w 1764948"/>
                  <a:gd name="connsiteY92" fmla="*/ 1689115 h 1780172"/>
                  <a:gd name="connsiteX93" fmla="*/ 1211476 w 1764948"/>
                  <a:gd name="connsiteY93" fmla="*/ 1675356 h 1780172"/>
                  <a:gd name="connsiteX94" fmla="*/ 1187405 w 1764948"/>
                  <a:gd name="connsiteY94" fmla="*/ 1630678 h 1780172"/>
                  <a:gd name="connsiteX95" fmla="*/ 1118979 w 1764948"/>
                  <a:gd name="connsiteY95" fmla="*/ 1653516 h 1780172"/>
                  <a:gd name="connsiteX96" fmla="*/ 1130732 w 1764948"/>
                  <a:gd name="connsiteY96" fmla="*/ 1701027 h 1780172"/>
                  <a:gd name="connsiteX97" fmla="*/ 1105973 w 1764948"/>
                  <a:gd name="connsiteY97" fmla="*/ 1742061 h 1780172"/>
                  <a:gd name="connsiteX98" fmla="*/ 1064939 w 1764948"/>
                  <a:gd name="connsiteY98" fmla="*/ 1717302 h 1780172"/>
                  <a:gd name="connsiteX99" fmla="*/ 1053964 w 1764948"/>
                  <a:gd name="connsiteY99" fmla="*/ 1672936 h 1780172"/>
                  <a:gd name="connsiteX100" fmla="*/ 988386 w 1764948"/>
                  <a:gd name="connsiteY100" fmla="*/ 1681232 h 1780172"/>
                  <a:gd name="connsiteX101" fmla="*/ 992393 w 1764948"/>
                  <a:gd name="connsiteY101" fmla="*/ 1744129 h 1780172"/>
                  <a:gd name="connsiteX102" fmla="*/ 960728 w 1764948"/>
                  <a:gd name="connsiteY102" fmla="*/ 1780103 h 1780172"/>
                  <a:gd name="connsiteX103" fmla="*/ 924755 w 1764948"/>
                  <a:gd name="connsiteY103" fmla="*/ 1748438 h 1780172"/>
                  <a:gd name="connsiteX104" fmla="*/ 921017 w 1764948"/>
                  <a:gd name="connsiteY104" fmla="*/ 1689754 h 1780172"/>
                  <a:gd name="connsiteX105" fmla="*/ 910295 w 1764948"/>
                  <a:gd name="connsiteY105" fmla="*/ 1691111 h 1780172"/>
                  <a:gd name="connsiteX106" fmla="*/ 851605 w 1764948"/>
                  <a:gd name="connsiteY106" fmla="*/ 1689719 h 1780172"/>
                  <a:gd name="connsiteX107" fmla="*/ 840817 w 1764948"/>
                  <a:gd name="connsiteY107" fmla="*/ 1750678 h 1780172"/>
                  <a:gd name="connsiteX108" fmla="*/ 801543 w 1764948"/>
                  <a:gd name="connsiteY108" fmla="*/ 1778142 h 1780172"/>
                  <a:gd name="connsiteX109" fmla="*/ 774078 w 1764948"/>
                  <a:gd name="connsiteY109" fmla="*/ 1738867 h 1780172"/>
                  <a:gd name="connsiteX110" fmla="*/ 783901 w 1764948"/>
                  <a:gd name="connsiteY110" fmla="*/ 1683363 h 1780172"/>
                  <a:gd name="connsiteX111" fmla="*/ 750078 w 1764948"/>
                  <a:gd name="connsiteY111" fmla="*/ 1679123 h 1780172"/>
                  <a:gd name="connsiteX112" fmla="*/ 713299 w 1764948"/>
                  <a:gd name="connsiteY112" fmla="*/ 1670682 h 1780172"/>
                  <a:gd name="connsiteX113" fmla="*/ 691481 w 1764948"/>
                  <a:gd name="connsiteY113" fmla="*/ 1733022 h 1780172"/>
                  <a:gd name="connsiteX114" fmla="*/ 648300 w 1764948"/>
                  <a:gd name="connsiteY114" fmla="*/ 1753813 h 1780172"/>
                  <a:gd name="connsiteX115" fmla="*/ 627509 w 1764948"/>
                  <a:gd name="connsiteY115" fmla="*/ 1710633 h 1780172"/>
                  <a:gd name="connsiteX116" fmla="*/ 647655 w 1764948"/>
                  <a:gd name="connsiteY116" fmla="*/ 1653073 h 1780172"/>
                  <a:gd name="connsiteX117" fmla="*/ 595477 w 1764948"/>
                  <a:gd name="connsiteY117" fmla="*/ 1635399 h 1780172"/>
                  <a:gd name="connsiteX118" fmla="*/ 585286 w 1764948"/>
                  <a:gd name="connsiteY118" fmla="*/ 1630143 h 1780172"/>
                  <a:gd name="connsiteX119" fmla="*/ 552736 w 1764948"/>
                  <a:gd name="connsiteY119" fmla="*/ 1684951 h 1780172"/>
                  <a:gd name="connsiteX120" fmla="*/ 506295 w 1764948"/>
                  <a:gd name="connsiteY120" fmla="*/ 1696783 h 1780172"/>
                  <a:gd name="connsiteX121" fmla="*/ 494462 w 1764948"/>
                  <a:gd name="connsiteY121" fmla="*/ 1650342 h 1780172"/>
                  <a:gd name="connsiteX122" fmla="*/ 524941 w 1764948"/>
                  <a:gd name="connsiteY122" fmla="*/ 1599023 h 1780172"/>
                  <a:gd name="connsiteX123" fmla="*/ 460148 w 1764948"/>
                  <a:gd name="connsiteY123" fmla="*/ 1565609 h 1780172"/>
                  <a:gd name="connsiteX124" fmla="*/ 426811 w 1764948"/>
                  <a:gd name="connsiteY124" fmla="*/ 1601783 h 1780172"/>
                  <a:gd name="connsiteX125" fmla="*/ 378926 w 1764948"/>
                  <a:gd name="connsiteY125" fmla="*/ 1603736 h 1780172"/>
                  <a:gd name="connsiteX126" fmla="*/ 376972 w 1764948"/>
                  <a:gd name="connsiteY126" fmla="*/ 1555851 h 1780172"/>
                  <a:gd name="connsiteX127" fmla="*/ 406508 w 1764948"/>
                  <a:gd name="connsiteY127" fmla="*/ 1523804 h 1780172"/>
                  <a:gd name="connsiteX128" fmla="*/ 346979 w 1764948"/>
                  <a:gd name="connsiteY128" fmla="*/ 1476406 h 1780172"/>
                  <a:gd name="connsiteX129" fmla="*/ 303038 w 1764948"/>
                  <a:gd name="connsiteY129" fmla="*/ 1514584 h 1780172"/>
                  <a:gd name="connsiteX130" fmla="*/ 255230 w 1764948"/>
                  <a:gd name="connsiteY130" fmla="*/ 1511229 h 1780172"/>
                  <a:gd name="connsiteX131" fmla="*/ 258585 w 1764948"/>
                  <a:gd name="connsiteY131" fmla="*/ 1463422 h 1780172"/>
                  <a:gd name="connsiteX132" fmla="*/ 301170 w 1764948"/>
                  <a:gd name="connsiteY132" fmla="*/ 1426424 h 1780172"/>
                  <a:gd name="connsiteX133" fmla="*/ 253610 w 1764948"/>
                  <a:gd name="connsiteY133" fmla="*/ 1370619 h 1780172"/>
                  <a:gd name="connsiteX134" fmla="*/ 205935 w 1764948"/>
                  <a:gd name="connsiteY134" fmla="*/ 1401377 h 1780172"/>
                  <a:gd name="connsiteX135" fmla="*/ 159087 w 1764948"/>
                  <a:gd name="connsiteY135" fmla="*/ 1391273 h 1780172"/>
                  <a:gd name="connsiteX136" fmla="*/ 169191 w 1764948"/>
                  <a:gd name="connsiteY136" fmla="*/ 1344426 h 1780172"/>
                  <a:gd name="connsiteX137" fmla="*/ 216409 w 1764948"/>
                  <a:gd name="connsiteY137" fmla="*/ 1313963 h 1780172"/>
                  <a:gd name="connsiteX138" fmla="*/ 180051 w 1764948"/>
                  <a:gd name="connsiteY138" fmla="*/ 1249674 h 1780172"/>
                  <a:gd name="connsiteX139" fmla="*/ 123573 w 1764948"/>
                  <a:gd name="connsiteY139" fmla="*/ 1273092 h 1780172"/>
                  <a:gd name="connsiteX140" fmla="*/ 79289 w 1764948"/>
                  <a:gd name="connsiteY140" fmla="*/ 1254768 h 1780172"/>
                  <a:gd name="connsiteX141" fmla="*/ 97613 w 1764948"/>
                  <a:gd name="connsiteY141" fmla="*/ 1210485 h 1780172"/>
                  <a:gd name="connsiteX142" fmla="*/ 152529 w 1764948"/>
                  <a:gd name="connsiteY142" fmla="*/ 1187715 h 1780172"/>
                  <a:gd name="connsiteX143" fmla="*/ 130667 w 1764948"/>
                  <a:gd name="connsiteY143" fmla="*/ 1122212 h 1780172"/>
                  <a:gd name="connsiteX144" fmla="*/ 74149 w 1764948"/>
                  <a:gd name="connsiteY144" fmla="*/ 1135552 h 1780172"/>
                  <a:gd name="connsiteX145" fmla="*/ 33382 w 1764948"/>
                  <a:gd name="connsiteY145" fmla="*/ 1110355 h 1780172"/>
                  <a:gd name="connsiteX146" fmla="*/ 58579 w 1764948"/>
                  <a:gd name="connsiteY146" fmla="*/ 1069588 h 1780172"/>
                  <a:gd name="connsiteX147" fmla="*/ 111682 w 1764948"/>
                  <a:gd name="connsiteY147" fmla="*/ 1057055 h 1780172"/>
                  <a:gd name="connsiteX148" fmla="*/ 101255 w 1764948"/>
                  <a:gd name="connsiteY148" fmla="*/ 998327 h 1780172"/>
                  <a:gd name="connsiteX149" fmla="*/ 100487 w 1764948"/>
                  <a:gd name="connsiteY149" fmla="*/ 988303 h 1780172"/>
                  <a:gd name="connsiteX150" fmla="*/ 36255 w 1764948"/>
                  <a:gd name="connsiteY150" fmla="*/ 992796 h 1780172"/>
                  <a:gd name="connsiteX151" fmla="*/ 84 w 1764948"/>
                  <a:gd name="connsiteY151" fmla="*/ 961356 h 1780172"/>
                  <a:gd name="connsiteX152" fmla="*/ 31525 w 1764948"/>
                  <a:gd name="connsiteY152" fmla="*/ 925185 h 1780172"/>
                  <a:gd name="connsiteX153" fmla="*/ 95305 w 1764948"/>
                  <a:gd name="connsiteY153" fmla="*/ 920724 h 1780172"/>
                  <a:gd name="connsiteX154" fmla="*/ 95255 w 1764948"/>
                  <a:gd name="connsiteY154" fmla="*/ 920069 h 1780172"/>
                  <a:gd name="connsiteX155" fmla="*/ 96831 w 1764948"/>
                  <a:gd name="connsiteY155" fmla="*/ 853583 h 1780172"/>
                  <a:gd name="connsiteX156" fmla="*/ 32699 w 1764948"/>
                  <a:gd name="connsiteY156" fmla="*/ 845817 h 1780172"/>
                  <a:gd name="connsiteX157" fmla="*/ 3131 w 1764948"/>
                  <a:gd name="connsiteY157" fmla="*/ 808101 h 1780172"/>
                  <a:gd name="connsiteX158" fmla="*/ 40847 w 1764948"/>
                  <a:gd name="connsiteY158" fmla="*/ 778533 h 1780172"/>
                  <a:gd name="connsiteX159" fmla="*/ 103943 w 1764948"/>
                  <a:gd name="connsiteY159" fmla="*/ 786174 h 1780172"/>
                  <a:gd name="connsiteX160" fmla="*/ 107242 w 1764948"/>
                  <a:gd name="connsiteY160" fmla="*/ 759851 h 1780172"/>
                  <a:gd name="connsiteX161" fmla="*/ 117834 w 1764948"/>
                  <a:gd name="connsiteY161" fmla="*/ 713704 h 1780172"/>
                  <a:gd name="connsiteX162" fmla="*/ 57538 w 1764948"/>
                  <a:gd name="connsiteY162" fmla="*/ 695334 h 1780172"/>
                  <a:gd name="connsiteX163" fmla="*/ 34998 w 1764948"/>
                  <a:gd name="connsiteY163" fmla="*/ 653041 h 1780172"/>
                  <a:gd name="connsiteX164" fmla="*/ 77291 w 1764948"/>
                  <a:gd name="connsiteY164" fmla="*/ 630500 h 1780172"/>
                  <a:gd name="connsiteX165" fmla="*/ 136321 w 1764948"/>
                  <a:gd name="connsiteY165" fmla="*/ 648486 h 1780172"/>
                  <a:gd name="connsiteX166" fmla="*/ 150966 w 1764948"/>
                  <a:gd name="connsiteY166" fmla="*/ 605250 h 1780172"/>
                  <a:gd name="connsiteX167" fmla="*/ 159100 w 1764948"/>
                  <a:gd name="connsiteY167" fmla="*/ 587365 h 1780172"/>
                  <a:gd name="connsiteX168" fmla="*/ 106644 w 1764948"/>
                  <a:gd name="connsiteY168" fmla="*/ 569389 h 1780172"/>
                  <a:gd name="connsiteX169" fmla="*/ 85572 w 1764948"/>
                  <a:gd name="connsiteY169" fmla="*/ 526345 h 1780172"/>
                  <a:gd name="connsiteX170" fmla="*/ 128616 w 1764948"/>
                  <a:gd name="connsiteY170" fmla="*/ 505274 h 1780172"/>
                  <a:gd name="connsiteX171" fmla="*/ 188173 w 1764948"/>
                  <a:gd name="connsiteY171" fmla="*/ 525684 h 1780172"/>
                  <a:gd name="connsiteX172" fmla="*/ 222422 w 1764948"/>
                  <a:gd name="connsiteY172" fmla="*/ 466692 h 1780172"/>
                  <a:gd name="connsiteX173" fmla="*/ 224934 w 1764948"/>
                  <a:gd name="connsiteY173" fmla="*/ 463538 h 1780172"/>
                  <a:gd name="connsiteX174" fmla="*/ 170282 w 1764948"/>
                  <a:gd name="connsiteY174" fmla="*/ 430931 h 1780172"/>
                  <a:gd name="connsiteX175" fmla="*/ 158543 w 1764948"/>
                  <a:gd name="connsiteY175" fmla="*/ 384467 h 1780172"/>
                  <a:gd name="connsiteX176" fmla="*/ 205008 w 1764948"/>
                  <a:gd name="connsiteY176" fmla="*/ 372727 h 1780172"/>
                  <a:gd name="connsiteX177" fmla="*/ 267535 w 1764948"/>
                  <a:gd name="connsiteY177" fmla="*/ 410033 h 1780172"/>
                  <a:gd name="connsiteX178" fmla="*/ 312525 w 1764948"/>
                  <a:gd name="connsiteY178" fmla="*/ 353530 h 1780172"/>
                  <a:gd name="connsiteX179" fmla="*/ 266562 w 1764948"/>
                  <a:gd name="connsiteY179" fmla="*/ 312177 h 1780172"/>
                  <a:gd name="connsiteX180" fmla="*/ 264035 w 1764948"/>
                  <a:gd name="connsiteY180" fmla="*/ 264319 h 1780172"/>
                  <a:gd name="connsiteX181" fmla="*/ 287440 w 1764948"/>
                  <a:gd name="connsiteY181" fmla="*/ 253144 h 1780172"/>
                  <a:gd name="connsiteX182" fmla="*/ 311893 w 1764948"/>
                  <a:gd name="connsiteY182" fmla="*/ 261792 h 1780172"/>
                  <a:gd name="connsiteX183" fmla="*/ 363322 w 1764948"/>
                  <a:gd name="connsiteY183" fmla="*/ 308063 h 1780172"/>
                  <a:gd name="connsiteX184" fmla="*/ 416202 w 1764948"/>
                  <a:gd name="connsiteY184" fmla="*/ 262996 h 1780172"/>
                  <a:gd name="connsiteX185" fmla="*/ 377294 w 1764948"/>
                  <a:gd name="connsiteY185" fmla="*/ 204519 h 1780172"/>
                  <a:gd name="connsiteX186" fmla="*/ 386736 w 1764948"/>
                  <a:gd name="connsiteY186" fmla="*/ 157533 h 1780172"/>
                  <a:gd name="connsiteX187" fmla="*/ 412185 w 1764948"/>
                  <a:gd name="connsiteY187" fmla="*/ 152523 h 1780172"/>
                  <a:gd name="connsiteX188" fmla="*/ 433722 w 1764948"/>
                  <a:gd name="connsiteY188" fmla="*/ 166975 h 1780172"/>
                  <a:gd name="connsiteX189" fmla="*/ 472920 w 1764948"/>
                  <a:gd name="connsiteY189" fmla="*/ 225890 h 1780172"/>
                  <a:gd name="connsiteX190" fmla="*/ 530910 w 1764948"/>
                  <a:gd name="connsiteY190" fmla="*/ 193094 h 1780172"/>
                  <a:gd name="connsiteX191" fmla="*/ 500318 w 1764948"/>
                  <a:gd name="connsiteY191" fmla="*/ 126377 h 1780172"/>
                  <a:gd name="connsiteX192" fmla="*/ 516998 w 1764948"/>
                  <a:gd name="connsiteY192" fmla="*/ 81448 h 1780172"/>
                  <a:gd name="connsiteX193" fmla="*/ 542917 w 1764948"/>
                  <a:gd name="connsiteY193" fmla="*/ 80482 h 1780172"/>
                  <a:gd name="connsiteX194" fmla="*/ 561926 w 1764948"/>
                  <a:gd name="connsiteY194" fmla="*/ 98127 h 1780172"/>
                  <a:gd name="connsiteX195" fmla="*/ 592321 w 1764948"/>
                  <a:gd name="connsiteY195" fmla="*/ 164415 h 1780172"/>
                  <a:gd name="connsiteX196" fmla="*/ 657732 w 1764948"/>
                  <a:gd name="connsiteY196" fmla="*/ 142584 h 1780172"/>
                  <a:gd name="connsiteX197" fmla="*/ 639232 w 1764948"/>
                  <a:gd name="connsiteY197" fmla="*/ 70182 h 1780172"/>
                  <a:gd name="connsiteX198" fmla="*/ 663676 w 1764948"/>
                  <a:gd name="connsiteY198" fmla="*/ 28960 h 1780172"/>
                  <a:gd name="connsiteX199" fmla="*/ 689350 w 1764948"/>
                  <a:gd name="connsiteY199" fmla="*/ 32644 h 1780172"/>
                  <a:gd name="connsiteX200" fmla="*/ 704898 w 1764948"/>
                  <a:gd name="connsiteY200" fmla="*/ 53403 h 1780172"/>
                  <a:gd name="connsiteX201" fmla="*/ 722729 w 1764948"/>
                  <a:gd name="connsiteY201" fmla="*/ 123190 h 1780172"/>
                  <a:gd name="connsiteX202" fmla="*/ 790722 w 1764948"/>
                  <a:gd name="connsiteY202" fmla="*/ 114589 h 1780172"/>
                  <a:gd name="connsiteX203" fmla="*/ 790722 w 1764948"/>
                  <a:gd name="connsiteY203" fmla="*/ 33888 h 1780172"/>
                  <a:gd name="connsiteX204" fmla="*/ 824610 w 1764948"/>
                  <a:gd name="connsiteY204" fmla="*/ 0 h 1780172"/>
                  <a:gd name="connsiteX205" fmla="*/ 858498 w 1764948"/>
                  <a:gd name="connsiteY205" fmla="*/ 33888 h 1780172"/>
                  <a:gd name="connsiteX206" fmla="*/ 858497 w 1764948"/>
                  <a:gd name="connsiteY206" fmla="*/ 106015 h 1780172"/>
                  <a:gd name="connsiteX207" fmla="*/ 866297 w 1764948"/>
                  <a:gd name="connsiteY207" fmla="*/ 105028 h 1780172"/>
                  <a:gd name="connsiteX208" fmla="*/ 925557 w 1764948"/>
                  <a:gd name="connsiteY208" fmla="*/ 106433 h 1780172"/>
                  <a:gd name="connsiteX209" fmla="*/ 938548 w 1764948"/>
                  <a:gd name="connsiteY209" fmla="*/ 33021 h 1780172"/>
                  <a:gd name="connsiteX210" fmla="*/ 977823 w 1764948"/>
                  <a:gd name="connsiteY210" fmla="*/ 5557 h 17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764948" h="1780172">
                    <a:moveTo>
                      <a:pt x="993508" y="303532"/>
                    </a:moveTo>
                    <a:cubicBezTo>
                      <a:pt x="665153" y="245425"/>
                      <a:pt x="351865" y="464504"/>
                      <a:pt x="293759" y="792858"/>
                    </a:cubicBezTo>
                    <a:cubicBezTo>
                      <a:pt x="235652" y="1121212"/>
                      <a:pt x="454730" y="1434500"/>
                      <a:pt x="783084" y="1492607"/>
                    </a:cubicBezTo>
                    <a:cubicBezTo>
                      <a:pt x="1111439" y="1550714"/>
                      <a:pt x="1424727" y="1331635"/>
                      <a:pt x="1482833" y="1003281"/>
                    </a:cubicBezTo>
                    <a:cubicBezTo>
                      <a:pt x="1540940" y="674927"/>
                      <a:pt x="1321862" y="361639"/>
                      <a:pt x="993508" y="303532"/>
                    </a:cubicBezTo>
                    <a:close/>
                    <a:moveTo>
                      <a:pt x="977823" y="5557"/>
                    </a:moveTo>
                    <a:cubicBezTo>
                      <a:pt x="996252" y="8818"/>
                      <a:pt x="1008548" y="26402"/>
                      <a:pt x="1005287" y="44832"/>
                    </a:cubicBezTo>
                    <a:lnTo>
                      <a:pt x="993250" y="112846"/>
                    </a:lnTo>
                    <a:lnTo>
                      <a:pt x="1026514" y="117016"/>
                    </a:lnTo>
                    <a:lnTo>
                      <a:pt x="1063268" y="125451"/>
                    </a:lnTo>
                    <a:lnTo>
                      <a:pt x="1081895" y="60510"/>
                    </a:lnTo>
                    <a:cubicBezTo>
                      <a:pt x="1087055" y="42519"/>
                      <a:pt x="1105822" y="32118"/>
                      <a:pt x="1123812" y="37278"/>
                    </a:cubicBezTo>
                    <a:cubicBezTo>
                      <a:pt x="1141803" y="42438"/>
                      <a:pt x="1152204" y="61205"/>
                      <a:pt x="1147044" y="79196"/>
                    </a:cubicBezTo>
                    <a:lnTo>
                      <a:pt x="1128742" y="143000"/>
                    </a:lnTo>
                    <a:lnTo>
                      <a:pt x="1181115" y="160740"/>
                    </a:lnTo>
                    <a:lnTo>
                      <a:pt x="1194930" y="167864"/>
                    </a:lnTo>
                    <a:lnTo>
                      <a:pt x="1223899" y="99301"/>
                    </a:lnTo>
                    <a:cubicBezTo>
                      <a:pt x="1231183" y="82061"/>
                      <a:pt x="1251064" y="73990"/>
                      <a:pt x="1268304" y="81274"/>
                    </a:cubicBezTo>
                    <a:cubicBezTo>
                      <a:pt x="1285545" y="88558"/>
                      <a:pt x="1293615" y="108439"/>
                      <a:pt x="1286331" y="125679"/>
                    </a:cubicBezTo>
                    <a:lnTo>
                      <a:pt x="1255343" y="199020"/>
                    </a:lnTo>
                    <a:lnTo>
                      <a:pt x="1314421" y="229487"/>
                    </a:lnTo>
                    <a:lnTo>
                      <a:pt x="1349024" y="177482"/>
                    </a:lnTo>
                    <a:cubicBezTo>
                      <a:pt x="1354208" y="169691"/>
                      <a:pt x="1362059" y="164739"/>
                      <a:pt x="1370561" y="163031"/>
                    </a:cubicBezTo>
                    <a:cubicBezTo>
                      <a:pt x="1379064" y="161322"/>
                      <a:pt x="1388219" y="162857"/>
                      <a:pt x="1396009" y="168041"/>
                    </a:cubicBezTo>
                    <a:cubicBezTo>
                      <a:pt x="1411592" y="178409"/>
                      <a:pt x="1415818" y="199445"/>
                      <a:pt x="1405450" y="215027"/>
                    </a:cubicBezTo>
                    <a:lnTo>
                      <a:pt x="1368276" y="270895"/>
                    </a:lnTo>
                    <a:lnTo>
                      <a:pt x="1423634" y="314971"/>
                    </a:lnTo>
                    <a:lnTo>
                      <a:pt x="1476050" y="267759"/>
                    </a:lnTo>
                    <a:cubicBezTo>
                      <a:pt x="1483004" y="261496"/>
                      <a:pt x="1491837" y="258645"/>
                      <a:pt x="1500498" y="259097"/>
                    </a:cubicBezTo>
                    <a:cubicBezTo>
                      <a:pt x="1509159" y="259549"/>
                      <a:pt x="1517647" y="263306"/>
                      <a:pt x="1523910" y="270259"/>
                    </a:cubicBezTo>
                    <a:cubicBezTo>
                      <a:pt x="1536435" y="284166"/>
                      <a:pt x="1535316" y="305593"/>
                      <a:pt x="1521410" y="318119"/>
                    </a:cubicBezTo>
                    <a:lnTo>
                      <a:pt x="1470516" y="363958"/>
                    </a:lnTo>
                    <a:lnTo>
                      <a:pt x="1519728" y="421702"/>
                    </a:lnTo>
                    <a:lnTo>
                      <a:pt x="1565184" y="380759"/>
                    </a:lnTo>
                    <a:cubicBezTo>
                      <a:pt x="1572137" y="374496"/>
                      <a:pt x="1580971" y="371644"/>
                      <a:pt x="1589631" y="372097"/>
                    </a:cubicBezTo>
                    <a:cubicBezTo>
                      <a:pt x="1598292" y="372549"/>
                      <a:pt x="1606781" y="376306"/>
                      <a:pt x="1613043" y="383259"/>
                    </a:cubicBezTo>
                    <a:cubicBezTo>
                      <a:pt x="1625569" y="397166"/>
                      <a:pt x="1624450" y="418593"/>
                      <a:pt x="1610543" y="431118"/>
                    </a:cubicBezTo>
                    <a:lnTo>
                      <a:pt x="1558048" y="478401"/>
                    </a:lnTo>
                    <a:lnTo>
                      <a:pt x="1586623" y="528928"/>
                    </a:lnTo>
                    <a:lnTo>
                      <a:pt x="1648021" y="504165"/>
                    </a:lnTo>
                    <a:cubicBezTo>
                      <a:pt x="1656700" y="500665"/>
                      <a:pt x="1665976" y="501014"/>
                      <a:pt x="1673957" y="504408"/>
                    </a:cubicBezTo>
                    <a:cubicBezTo>
                      <a:pt x="1681938" y="507802"/>
                      <a:pt x="1688625" y="514240"/>
                      <a:pt x="1692125" y="522918"/>
                    </a:cubicBezTo>
                    <a:cubicBezTo>
                      <a:pt x="1699125" y="540276"/>
                      <a:pt x="1690730" y="560021"/>
                      <a:pt x="1673372" y="567022"/>
                    </a:cubicBezTo>
                    <a:lnTo>
                      <a:pt x="1617734" y="589461"/>
                    </a:lnTo>
                    <a:lnTo>
                      <a:pt x="1639488" y="654639"/>
                    </a:lnTo>
                    <a:lnTo>
                      <a:pt x="1701405" y="640385"/>
                    </a:lnTo>
                    <a:cubicBezTo>
                      <a:pt x="1710524" y="638286"/>
                      <a:pt x="1719631" y="640081"/>
                      <a:pt x="1726983" y="644682"/>
                    </a:cubicBezTo>
                    <a:cubicBezTo>
                      <a:pt x="1734335" y="649281"/>
                      <a:pt x="1739932" y="656687"/>
                      <a:pt x="1742031" y="665807"/>
                    </a:cubicBezTo>
                    <a:cubicBezTo>
                      <a:pt x="1746230" y="684045"/>
                      <a:pt x="1734849" y="702235"/>
                      <a:pt x="1716610" y="706434"/>
                    </a:cubicBezTo>
                    <a:lnTo>
                      <a:pt x="1661044" y="719225"/>
                    </a:lnTo>
                    <a:lnTo>
                      <a:pt x="1661771" y="721405"/>
                    </a:lnTo>
                    <a:lnTo>
                      <a:pt x="1673977" y="790155"/>
                    </a:lnTo>
                    <a:lnTo>
                      <a:pt x="1722724" y="784347"/>
                    </a:lnTo>
                    <a:cubicBezTo>
                      <a:pt x="1741309" y="782132"/>
                      <a:pt x="1758169" y="795402"/>
                      <a:pt x="1760384" y="813987"/>
                    </a:cubicBezTo>
                    <a:cubicBezTo>
                      <a:pt x="1762599" y="832571"/>
                      <a:pt x="1749328" y="849431"/>
                      <a:pt x="1730744" y="851646"/>
                    </a:cubicBezTo>
                    <a:lnTo>
                      <a:pt x="1679928" y="857700"/>
                    </a:lnTo>
                    <a:lnTo>
                      <a:pt x="1681337" y="876070"/>
                    </a:lnTo>
                    <a:lnTo>
                      <a:pt x="1680078" y="929196"/>
                    </a:lnTo>
                    <a:lnTo>
                      <a:pt x="1736960" y="939262"/>
                    </a:lnTo>
                    <a:cubicBezTo>
                      <a:pt x="1755389" y="942524"/>
                      <a:pt x="1767685" y="960107"/>
                      <a:pt x="1764424" y="978537"/>
                    </a:cubicBezTo>
                    <a:cubicBezTo>
                      <a:pt x="1761163" y="996967"/>
                      <a:pt x="1743579" y="1009263"/>
                      <a:pt x="1725149" y="1006001"/>
                    </a:cubicBezTo>
                    <a:lnTo>
                      <a:pt x="1674274" y="996998"/>
                    </a:lnTo>
                    <a:lnTo>
                      <a:pt x="1669349" y="1036288"/>
                    </a:lnTo>
                    <a:lnTo>
                      <a:pt x="1661698" y="1069624"/>
                    </a:lnTo>
                    <a:lnTo>
                      <a:pt x="1716441" y="1085357"/>
                    </a:lnTo>
                    <a:cubicBezTo>
                      <a:pt x="1734429" y="1090527"/>
                      <a:pt x="1744819" y="1109300"/>
                      <a:pt x="1739649" y="1127288"/>
                    </a:cubicBezTo>
                    <a:cubicBezTo>
                      <a:pt x="1734480" y="1145276"/>
                      <a:pt x="1715707" y="1155666"/>
                      <a:pt x="1697719" y="1150496"/>
                    </a:cubicBezTo>
                    <a:lnTo>
                      <a:pt x="1644490" y="1135197"/>
                    </a:lnTo>
                    <a:lnTo>
                      <a:pt x="1625625" y="1190889"/>
                    </a:lnTo>
                    <a:lnTo>
                      <a:pt x="1621366" y="1200256"/>
                    </a:lnTo>
                    <a:lnTo>
                      <a:pt x="1667307" y="1217009"/>
                    </a:lnTo>
                    <a:cubicBezTo>
                      <a:pt x="1684891" y="1223421"/>
                      <a:pt x="1693947" y="1242873"/>
                      <a:pt x="1687534" y="1260456"/>
                    </a:cubicBezTo>
                    <a:cubicBezTo>
                      <a:pt x="1681122" y="1278040"/>
                      <a:pt x="1661670" y="1287095"/>
                      <a:pt x="1644087" y="1280683"/>
                    </a:cubicBezTo>
                    <a:lnTo>
                      <a:pt x="1593224" y="1262134"/>
                    </a:lnTo>
                    <a:lnTo>
                      <a:pt x="1593133" y="1262335"/>
                    </a:lnTo>
                    <a:lnTo>
                      <a:pt x="1559270" y="1320662"/>
                    </a:lnTo>
                    <a:lnTo>
                      <a:pt x="1601196" y="1350746"/>
                    </a:lnTo>
                    <a:cubicBezTo>
                      <a:pt x="1616403" y="1361657"/>
                      <a:pt x="1619885" y="1382829"/>
                      <a:pt x="1608974" y="1398035"/>
                    </a:cubicBezTo>
                    <a:cubicBezTo>
                      <a:pt x="1598063" y="1413242"/>
                      <a:pt x="1576891" y="1416724"/>
                      <a:pt x="1561684" y="1405812"/>
                    </a:cubicBezTo>
                    <a:lnTo>
                      <a:pt x="1518206" y="1374615"/>
                    </a:lnTo>
                    <a:lnTo>
                      <a:pt x="1473654" y="1430569"/>
                    </a:lnTo>
                    <a:lnTo>
                      <a:pt x="1510670" y="1464080"/>
                    </a:lnTo>
                    <a:cubicBezTo>
                      <a:pt x="1524545" y="1476640"/>
                      <a:pt x="1525610" y="1498070"/>
                      <a:pt x="1513049" y="1511945"/>
                    </a:cubicBezTo>
                    <a:cubicBezTo>
                      <a:pt x="1500488" y="1525820"/>
                      <a:pt x="1479058" y="1526885"/>
                      <a:pt x="1465183" y="1514324"/>
                    </a:cubicBezTo>
                    <a:lnTo>
                      <a:pt x="1425076" y="1478014"/>
                    </a:lnTo>
                    <a:lnTo>
                      <a:pt x="1364676" y="1529491"/>
                    </a:lnTo>
                    <a:lnTo>
                      <a:pt x="1395005" y="1568608"/>
                    </a:lnTo>
                    <a:cubicBezTo>
                      <a:pt x="1406474" y="1583399"/>
                      <a:pt x="1403780" y="1604685"/>
                      <a:pt x="1388989" y="1616154"/>
                    </a:cubicBezTo>
                    <a:cubicBezTo>
                      <a:pt x="1374199" y="1627622"/>
                      <a:pt x="1352912" y="1624928"/>
                      <a:pt x="1341444" y="1610138"/>
                    </a:cubicBezTo>
                    <a:lnTo>
                      <a:pt x="1308430" y="1567558"/>
                    </a:lnTo>
                    <a:lnTo>
                      <a:pt x="1248611" y="1601388"/>
                    </a:lnTo>
                    <a:lnTo>
                      <a:pt x="1271143" y="1643208"/>
                    </a:lnTo>
                    <a:cubicBezTo>
                      <a:pt x="1280020" y="1659685"/>
                      <a:pt x="1273860" y="1680238"/>
                      <a:pt x="1257383" y="1689115"/>
                    </a:cubicBezTo>
                    <a:cubicBezTo>
                      <a:pt x="1240907" y="1697993"/>
                      <a:pt x="1220354" y="1691832"/>
                      <a:pt x="1211476" y="1675356"/>
                    </a:cubicBezTo>
                    <a:lnTo>
                      <a:pt x="1187405" y="1630678"/>
                    </a:lnTo>
                    <a:lnTo>
                      <a:pt x="1118979" y="1653516"/>
                    </a:lnTo>
                    <a:lnTo>
                      <a:pt x="1130732" y="1701027"/>
                    </a:lnTo>
                    <a:cubicBezTo>
                      <a:pt x="1135226" y="1719196"/>
                      <a:pt x="1124141" y="1737567"/>
                      <a:pt x="1105973" y="1742061"/>
                    </a:cubicBezTo>
                    <a:cubicBezTo>
                      <a:pt x="1087804" y="1746555"/>
                      <a:pt x="1069433" y="1735470"/>
                      <a:pt x="1064939" y="1717302"/>
                    </a:cubicBezTo>
                    <a:lnTo>
                      <a:pt x="1053964" y="1672936"/>
                    </a:lnTo>
                    <a:lnTo>
                      <a:pt x="988386" y="1681232"/>
                    </a:lnTo>
                    <a:lnTo>
                      <a:pt x="992393" y="1744129"/>
                    </a:lnTo>
                    <a:cubicBezTo>
                      <a:pt x="993583" y="1762808"/>
                      <a:pt x="979406" y="1778913"/>
                      <a:pt x="960728" y="1780103"/>
                    </a:cubicBezTo>
                    <a:cubicBezTo>
                      <a:pt x="942050" y="1781293"/>
                      <a:pt x="925944" y="1767116"/>
                      <a:pt x="924755" y="1748438"/>
                    </a:cubicBezTo>
                    <a:lnTo>
                      <a:pt x="921017" y="1689754"/>
                    </a:lnTo>
                    <a:lnTo>
                      <a:pt x="910295" y="1691111"/>
                    </a:lnTo>
                    <a:lnTo>
                      <a:pt x="851605" y="1689719"/>
                    </a:lnTo>
                    <a:lnTo>
                      <a:pt x="840817" y="1750678"/>
                    </a:lnTo>
                    <a:cubicBezTo>
                      <a:pt x="837556" y="1769107"/>
                      <a:pt x="819972" y="1781403"/>
                      <a:pt x="801543" y="1778142"/>
                    </a:cubicBezTo>
                    <a:cubicBezTo>
                      <a:pt x="783113" y="1774881"/>
                      <a:pt x="770817" y="1757297"/>
                      <a:pt x="774078" y="1738867"/>
                    </a:cubicBezTo>
                    <a:lnTo>
                      <a:pt x="783901" y="1683363"/>
                    </a:lnTo>
                    <a:lnTo>
                      <a:pt x="750078" y="1679123"/>
                    </a:lnTo>
                    <a:lnTo>
                      <a:pt x="713299" y="1670682"/>
                    </a:lnTo>
                    <a:lnTo>
                      <a:pt x="691481" y="1733022"/>
                    </a:lnTo>
                    <a:cubicBezTo>
                      <a:pt x="685298" y="1750687"/>
                      <a:pt x="665966" y="1759996"/>
                      <a:pt x="648300" y="1753813"/>
                    </a:cubicBezTo>
                    <a:cubicBezTo>
                      <a:pt x="630635" y="1747631"/>
                      <a:pt x="621327" y="1728298"/>
                      <a:pt x="627509" y="1710633"/>
                    </a:cubicBezTo>
                    <a:lnTo>
                      <a:pt x="647655" y="1653073"/>
                    </a:lnTo>
                    <a:lnTo>
                      <a:pt x="595477" y="1635399"/>
                    </a:lnTo>
                    <a:lnTo>
                      <a:pt x="585286" y="1630143"/>
                    </a:lnTo>
                    <a:lnTo>
                      <a:pt x="552736" y="1684951"/>
                    </a:lnTo>
                    <a:cubicBezTo>
                      <a:pt x="543179" y="1701043"/>
                      <a:pt x="522386" y="1706340"/>
                      <a:pt x="506295" y="1696783"/>
                    </a:cubicBezTo>
                    <a:cubicBezTo>
                      <a:pt x="490202" y="1687226"/>
                      <a:pt x="484905" y="1666434"/>
                      <a:pt x="494462" y="1650342"/>
                    </a:cubicBezTo>
                    <a:lnTo>
                      <a:pt x="524941" y="1599023"/>
                    </a:lnTo>
                    <a:lnTo>
                      <a:pt x="460148" y="1565609"/>
                    </a:lnTo>
                    <a:lnTo>
                      <a:pt x="426811" y="1601783"/>
                    </a:lnTo>
                    <a:cubicBezTo>
                      <a:pt x="414127" y="1615545"/>
                      <a:pt x="392689" y="1616420"/>
                      <a:pt x="378926" y="1603736"/>
                    </a:cubicBezTo>
                    <a:cubicBezTo>
                      <a:pt x="365163" y="1591053"/>
                      <a:pt x="364288" y="1569614"/>
                      <a:pt x="376972" y="1555851"/>
                    </a:cubicBezTo>
                    <a:lnTo>
                      <a:pt x="406508" y="1523804"/>
                    </a:lnTo>
                    <a:lnTo>
                      <a:pt x="346979" y="1476406"/>
                    </a:lnTo>
                    <a:lnTo>
                      <a:pt x="303038" y="1514584"/>
                    </a:lnTo>
                    <a:cubicBezTo>
                      <a:pt x="288909" y="1526859"/>
                      <a:pt x="267505" y="1525357"/>
                      <a:pt x="255230" y="1511229"/>
                    </a:cubicBezTo>
                    <a:cubicBezTo>
                      <a:pt x="242955" y="1497101"/>
                      <a:pt x="244457" y="1475697"/>
                      <a:pt x="258585" y="1463422"/>
                    </a:cubicBezTo>
                    <a:lnTo>
                      <a:pt x="301170" y="1426424"/>
                    </a:lnTo>
                    <a:lnTo>
                      <a:pt x="253610" y="1370619"/>
                    </a:lnTo>
                    <a:lnTo>
                      <a:pt x="205935" y="1401377"/>
                    </a:lnTo>
                    <a:cubicBezTo>
                      <a:pt x="190208" y="1411524"/>
                      <a:pt x="169234" y="1407000"/>
                      <a:pt x="159087" y="1391273"/>
                    </a:cubicBezTo>
                    <a:cubicBezTo>
                      <a:pt x="148941" y="1375546"/>
                      <a:pt x="153464" y="1354572"/>
                      <a:pt x="169191" y="1344426"/>
                    </a:cubicBezTo>
                    <a:lnTo>
                      <a:pt x="216409" y="1313963"/>
                    </a:lnTo>
                    <a:lnTo>
                      <a:pt x="180051" y="1249674"/>
                    </a:lnTo>
                    <a:lnTo>
                      <a:pt x="123573" y="1273092"/>
                    </a:lnTo>
                    <a:cubicBezTo>
                      <a:pt x="106284" y="1280261"/>
                      <a:pt x="86458" y="1272057"/>
                      <a:pt x="79289" y="1254768"/>
                    </a:cubicBezTo>
                    <a:cubicBezTo>
                      <a:pt x="72121" y="1237480"/>
                      <a:pt x="80324" y="1217654"/>
                      <a:pt x="97613" y="1210485"/>
                    </a:cubicBezTo>
                    <a:lnTo>
                      <a:pt x="152529" y="1187715"/>
                    </a:lnTo>
                    <a:lnTo>
                      <a:pt x="130667" y="1122212"/>
                    </a:lnTo>
                    <a:lnTo>
                      <a:pt x="74149" y="1135552"/>
                    </a:lnTo>
                    <a:cubicBezTo>
                      <a:pt x="55933" y="1139851"/>
                      <a:pt x="37682" y="1128570"/>
                      <a:pt x="33382" y="1110355"/>
                    </a:cubicBezTo>
                    <a:cubicBezTo>
                      <a:pt x="29083" y="1092139"/>
                      <a:pt x="40364" y="1073888"/>
                      <a:pt x="58579" y="1069588"/>
                    </a:cubicBezTo>
                    <a:lnTo>
                      <a:pt x="111682" y="1057055"/>
                    </a:lnTo>
                    <a:lnTo>
                      <a:pt x="101255" y="998327"/>
                    </a:lnTo>
                    <a:lnTo>
                      <a:pt x="100487" y="988303"/>
                    </a:lnTo>
                    <a:lnTo>
                      <a:pt x="36255" y="992796"/>
                    </a:lnTo>
                    <a:cubicBezTo>
                      <a:pt x="17584" y="994102"/>
                      <a:pt x="1390" y="980026"/>
                      <a:pt x="84" y="961356"/>
                    </a:cubicBezTo>
                    <a:cubicBezTo>
                      <a:pt x="-1222" y="942685"/>
                      <a:pt x="12855" y="926492"/>
                      <a:pt x="31525" y="925185"/>
                    </a:cubicBezTo>
                    <a:lnTo>
                      <a:pt x="95305" y="920724"/>
                    </a:lnTo>
                    <a:lnTo>
                      <a:pt x="95255" y="920069"/>
                    </a:lnTo>
                    <a:lnTo>
                      <a:pt x="96831" y="853583"/>
                    </a:lnTo>
                    <a:lnTo>
                      <a:pt x="32699" y="845817"/>
                    </a:lnTo>
                    <a:cubicBezTo>
                      <a:pt x="14119" y="843567"/>
                      <a:pt x="881" y="826682"/>
                      <a:pt x="3131" y="808101"/>
                    </a:cubicBezTo>
                    <a:cubicBezTo>
                      <a:pt x="5381" y="789521"/>
                      <a:pt x="22267" y="776283"/>
                      <a:pt x="40847" y="778533"/>
                    </a:cubicBezTo>
                    <a:lnTo>
                      <a:pt x="103943" y="786174"/>
                    </a:lnTo>
                    <a:lnTo>
                      <a:pt x="107242" y="759851"/>
                    </a:lnTo>
                    <a:lnTo>
                      <a:pt x="117834" y="713704"/>
                    </a:lnTo>
                    <a:lnTo>
                      <a:pt x="57538" y="695334"/>
                    </a:lnTo>
                    <a:cubicBezTo>
                      <a:pt x="39635" y="689879"/>
                      <a:pt x="29543" y="670944"/>
                      <a:pt x="34998" y="653041"/>
                    </a:cubicBezTo>
                    <a:cubicBezTo>
                      <a:pt x="40453" y="635137"/>
                      <a:pt x="59388" y="625045"/>
                      <a:pt x="77291" y="630500"/>
                    </a:cubicBezTo>
                    <a:lnTo>
                      <a:pt x="136321" y="648486"/>
                    </a:lnTo>
                    <a:lnTo>
                      <a:pt x="150966" y="605250"/>
                    </a:lnTo>
                    <a:lnTo>
                      <a:pt x="159100" y="587365"/>
                    </a:lnTo>
                    <a:lnTo>
                      <a:pt x="106644" y="569389"/>
                    </a:lnTo>
                    <a:cubicBezTo>
                      <a:pt x="88939" y="563321"/>
                      <a:pt x="79505" y="544051"/>
                      <a:pt x="85572" y="526345"/>
                    </a:cubicBezTo>
                    <a:cubicBezTo>
                      <a:pt x="91640" y="508640"/>
                      <a:pt x="110911" y="499206"/>
                      <a:pt x="128616" y="505274"/>
                    </a:cubicBezTo>
                    <a:lnTo>
                      <a:pt x="188173" y="525684"/>
                    </a:lnTo>
                    <a:lnTo>
                      <a:pt x="222422" y="466692"/>
                    </a:lnTo>
                    <a:lnTo>
                      <a:pt x="224934" y="463538"/>
                    </a:lnTo>
                    <a:lnTo>
                      <a:pt x="170282" y="430931"/>
                    </a:lnTo>
                    <a:cubicBezTo>
                      <a:pt x="154209" y="421342"/>
                      <a:pt x="148954" y="400539"/>
                      <a:pt x="158543" y="384467"/>
                    </a:cubicBezTo>
                    <a:cubicBezTo>
                      <a:pt x="168132" y="368394"/>
                      <a:pt x="188935" y="363138"/>
                      <a:pt x="205008" y="372727"/>
                    </a:cubicBezTo>
                    <a:lnTo>
                      <a:pt x="267535" y="410033"/>
                    </a:lnTo>
                    <a:lnTo>
                      <a:pt x="312525" y="353530"/>
                    </a:lnTo>
                    <a:lnTo>
                      <a:pt x="266562" y="312177"/>
                    </a:lnTo>
                    <a:cubicBezTo>
                      <a:pt x="252648" y="299659"/>
                      <a:pt x="251517" y="278233"/>
                      <a:pt x="264035" y="264319"/>
                    </a:cubicBezTo>
                    <a:cubicBezTo>
                      <a:pt x="270294" y="257362"/>
                      <a:pt x="278780" y="253601"/>
                      <a:pt x="287440" y="253144"/>
                    </a:cubicBezTo>
                    <a:cubicBezTo>
                      <a:pt x="296101" y="252686"/>
                      <a:pt x="304936" y="255533"/>
                      <a:pt x="311893" y="261792"/>
                    </a:cubicBezTo>
                    <a:lnTo>
                      <a:pt x="363322" y="308063"/>
                    </a:lnTo>
                    <a:lnTo>
                      <a:pt x="416202" y="262996"/>
                    </a:lnTo>
                    <a:lnTo>
                      <a:pt x="377294" y="204519"/>
                    </a:lnTo>
                    <a:cubicBezTo>
                      <a:pt x="366927" y="188937"/>
                      <a:pt x="371154" y="167901"/>
                      <a:pt x="386736" y="157533"/>
                    </a:cubicBezTo>
                    <a:cubicBezTo>
                      <a:pt x="394527" y="152350"/>
                      <a:pt x="403682" y="150814"/>
                      <a:pt x="412185" y="152523"/>
                    </a:cubicBezTo>
                    <a:cubicBezTo>
                      <a:pt x="420687" y="154232"/>
                      <a:pt x="428538" y="159184"/>
                      <a:pt x="433722" y="166975"/>
                    </a:cubicBezTo>
                    <a:lnTo>
                      <a:pt x="472920" y="225890"/>
                    </a:lnTo>
                    <a:lnTo>
                      <a:pt x="530910" y="193094"/>
                    </a:lnTo>
                    <a:lnTo>
                      <a:pt x="500318" y="126377"/>
                    </a:lnTo>
                    <a:cubicBezTo>
                      <a:pt x="492517" y="109364"/>
                      <a:pt x="499985" y="89249"/>
                      <a:pt x="516998" y="81448"/>
                    </a:cubicBezTo>
                    <a:cubicBezTo>
                      <a:pt x="525504" y="77547"/>
                      <a:pt x="534786" y="77464"/>
                      <a:pt x="542917" y="80482"/>
                    </a:cubicBezTo>
                    <a:cubicBezTo>
                      <a:pt x="551047" y="83501"/>
                      <a:pt x="558026" y="89621"/>
                      <a:pt x="561926" y="98127"/>
                    </a:cubicBezTo>
                    <a:lnTo>
                      <a:pt x="592321" y="164415"/>
                    </a:lnTo>
                    <a:lnTo>
                      <a:pt x="657732" y="142584"/>
                    </a:lnTo>
                    <a:lnTo>
                      <a:pt x="639232" y="70182"/>
                    </a:lnTo>
                    <a:cubicBezTo>
                      <a:pt x="634599" y="52049"/>
                      <a:pt x="645542" y="33593"/>
                      <a:pt x="663676" y="28960"/>
                    </a:cubicBezTo>
                    <a:cubicBezTo>
                      <a:pt x="672743" y="26643"/>
                      <a:pt x="681890" y="28220"/>
                      <a:pt x="689350" y="32644"/>
                    </a:cubicBezTo>
                    <a:cubicBezTo>
                      <a:pt x="696809" y="37067"/>
                      <a:pt x="702582" y="44337"/>
                      <a:pt x="704898" y="53403"/>
                    </a:cubicBezTo>
                    <a:lnTo>
                      <a:pt x="722729" y="123190"/>
                    </a:lnTo>
                    <a:lnTo>
                      <a:pt x="790722" y="114589"/>
                    </a:lnTo>
                    <a:lnTo>
                      <a:pt x="790722" y="33888"/>
                    </a:lnTo>
                    <a:cubicBezTo>
                      <a:pt x="790722" y="15172"/>
                      <a:pt x="805894" y="0"/>
                      <a:pt x="824610" y="0"/>
                    </a:cubicBezTo>
                    <a:cubicBezTo>
                      <a:pt x="843326" y="0"/>
                      <a:pt x="858498" y="15172"/>
                      <a:pt x="858498" y="33888"/>
                    </a:cubicBezTo>
                    <a:lnTo>
                      <a:pt x="858497" y="106015"/>
                    </a:lnTo>
                    <a:lnTo>
                      <a:pt x="866297" y="105028"/>
                    </a:lnTo>
                    <a:lnTo>
                      <a:pt x="925557" y="106433"/>
                    </a:lnTo>
                    <a:lnTo>
                      <a:pt x="938548" y="33021"/>
                    </a:lnTo>
                    <a:cubicBezTo>
                      <a:pt x="941809" y="14592"/>
                      <a:pt x="959393" y="2296"/>
                      <a:pt x="977823" y="5557"/>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grpSp>
          <p:nvGrpSpPr>
            <p:cNvPr id="43" name="Group 42"/>
            <p:cNvGrpSpPr/>
            <p:nvPr/>
          </p:nvGrpSpPr>
          <p:grpSpPr>
            <a:xfrm>
              <a:off x="3783814" y="1523297"/>
              <a:ext cx="139374" cy="135919"/>
              <a:chOff x="3638450" y="4313719"/>
              <a:chExt cx="678764" cy="678764"/>
            </a:xfrm>
            <a:solidFill>
              <a:schemeClr val="bg1">
                <a:lumMod val="85000"/>
              </a:schemeClr>
            </a:solidFill>
          </p:grpSpPr>
          <p:grpSp>
            <p:nvGrpSpPr>
              <p:cNvPr id="403" name="Group 402"/>
              <p:cNvGrpSpPr/>
              <p:nvPr/>
            </p:nvGrpSpPr>
            <p:grpSpPr>
              <a:xfrm>
                <a:off x="3638450" y="4313719"/>
                <a:ext cx="678764" cy="678764"/>
                <a:chOff x="3638450" y="4313719"/>
                <a:chExt cx="678764" cy="678764"/>
              </a:xfrm>
              <a:grpFill/>
            </p:grpSpPr>
            <p:sp>
              <p:nvSpPr>
                <p:cNvPr id="405" name="Rounded Rectangle 404"/>
                <p:cNvSpPr/>
                <p:nvPr/>
              </p:nvSpPr>
              <p:spPr>
                <a:xfrm rot="-780000">
                  <a:off x="3881826" y="432194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06" name="Rounded Rectangle 405"/>
                <p:cNvSpPr/>
                <p:nvPr/>
              </p:nvSpPr>
              <p:spPr>
                <a:xfrm rot="-2280000">
                  <a:off x="3752372" y="439591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07" name="Rounded Rectangle 406"/>
                <p:cNvSpPr/>
                <p:nvPr/>
              </p:nvSpPr>
              <p:spPr>
                <a:xfrm rot="16620000">
                  <a:off x="3680451" y="4517151"/>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08" name="Rounded Rectangle 407"/>
                <p:cNvSpPr/>
                <p:nvPr/>
              </p:nvSpPr>
              <p:spPr>
                <a:xfrm rot="15600000">
                  <a:off x="3664013" y="4671262"/>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09" name="Rounded Rectangle 408"/>
                <p:cNvSpPr/>
                <p:nvPr/>
              </p:nvSpPr>
              <p:spPr>
                <a:xfrm rot="13680000">
                  <a:off x="3727715" y="481304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10" name="Rounded Rectangle 409"/>
                <p:cNvSpPr/>
                <p:nvPr/>
              </p:nvSpPr>
              <p:spPr>
                <a:xfrm rot="11760000">
                  <a:off x="3861279" y="488701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11" name="Rounded Rectangle 410"/>
                <p:cNvSpPr/>
                <p:nvPr/>
              </p:nvSpPr>
              <p:spPr>
                <a:xfrm rot="10080000">
                  <a:off x="4019500" y="487674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12" name="Rounded Rectangle 411"/>
                <p:cNvSpPr/>
                <p:nvPr/>
              </p:nvSpPr>
              <p:spPr>
                <a:xfrm rot="8820000">
                  <a:off x="4155120" y="4813045"/>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13" name="Rounded Rectangle 412"/>
                <p:cNvSpPr/>
                <p:nvPr/>
              </p:nvSpPr>
              <p:spPr>
                <a:xfrm rot="5760000">
                  <a:off x="4231147" y="468359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14" name="Rounded Rectangle 413"/>
                <p:cNvSpPr/>
                <p:nvPr/>
              </p:nvSpPr>
              <p:spPr>
                <a:xfrm rot="4800000">
                  <a:off x="4237311" y="453358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15" name="Rounded Rectangle 414"/>
                <p:cNvSpPr/>
                <p:nvPr/>
              </p:nvSpPr>
              <p:spPr>
                <a:xfrm rot="3000000">
                  <a:off x="4159226" y="439591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16" name="Rounded Rectangle 415"/>
                <p:cNvSpPr/>
                <p:nvPr/>
              </p:nvSpPr>
              <p:spPr>
                <a:xfrm rot="360000">
                  <a:off x="4031825" y="4313719"/>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404" name="Donut 403"/>
              <p:cNvSpPr/>
              <p:nvPr/>
            </p:nvSpPr>
            <p:spPr>
              <a:xfrm>
                <a:off x="3699497" y="4374828"/>
                <a:ext cx="554554" cy="554554"/>
              </a:xfrm>
              <a:prstGeom prst="donut">
                <a:avLst>
                  <a:gd name="adj" fmla="val 28451"/>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sp>
          <p:nvSpPr>
            <p:cNvPr id="44" name="Oval 43"/>
            <p:cNvSpPr/>
            <p:nvPr/>
          </p:nvSpPr>
          <p:spPr>
            <a:xfrm>
              <a:off x="3823093" y="1561602"/>
              <a:ext cx="60813" cy="5930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nvGrpSpPr>
            <p:cNvPr id="45" name="Group 44"/>
            <p:cNvGrpSpPr/>
            <p:nvPr/>
          </p:nvGrpSpPr>
          <p:grpSpPr>
            <a:xfrm>
              <a:off x="3935635" y="1492490"/>
              <a:ext cx="87328" cy="85163"/>
              <a:chOff x="4165182" y="205584"/>
              <a:chExt cx="163076" cy="163076"/>
            </a:xfrm>
            <a:solidFill>
              <a:schemeClr val="bg1">
                <a:lumMod val="75000"/>
              </a:schemeClr>
            </a:solidFill>
          </p:grpSpPr>
          <p:sp>
            <p:nvSpPr>
              <p:cNvPr id="401" name="Donut 400"/>
              <p:cNvSpPr/>
              <p:nvPr/>
            </p:nvSpPr>
            <p:spPr>
              <a:xfrm>
                <a:off x="4165182" y="205584"/>
                <a:ext cx="163076" cy="163076"/>
              </a:xfrm>
              <a:prstGeom prst="donut">
                <a:avLst>
                  <a:gd name="adj" fmla="val 28451"/>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402" name="Oval 401"/>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46" name="Group 45"/>
            <p:cNvGrpSpPr/>
            <p:nvPr/>
          </p:nvGrpSpPr>
          <p:grpSpPr>
            <a:xfrm>
              <a:off x="3414539" y="1687965"/>
              <a:ext cx="96683" cy="94286"/>
              <a:chOff x="3108589" y="408050"/>
              <a:chExt cx="319134" cy="319134"/>
            </a:xfrm>
            <a:solidFill>
              <a:schemeClr val="bg1">
                <a:lumMod val="65000"/>
              </a:schemeClr>
            </a:solidFill>
          </p:grpSpPr>
          <p:sp>
            <p:nvSpPr>
              <p:cNvPr id="394" name="Donut 393"/>
              <p:cNvSpPr/>
              <p:nvPr/>
            </p:nvSpPr>
            <p:spPr>
              <a:xfrm>
                <a:off x="3108589" y="408050"/>
                <a:ext cx="319134" cy="319134"/>
              </a:xfrm>
              <a:prstGeom prst="donut">
                <a:avLst>
                  <a:gd name="adj" fmla="val 18636"/>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nvGrpSpPr>
              <p:cNvPr id="395" name="Group 394"/>
              <p:cNvGrpSpPr/>
              <p:nvPr/>
            </p:nvGrpSpPr>
            <p:grpSpPr>
              <a:xfrm>
                <a:off x="3164992" y="465873"/>
                <a:ext cx="214531" cy="212677"/>
                <a:chOff x="3164992" y="465873"/>
                <a:chExt cx="214531" cy="212677"/>
              </a:xfrm>
              <a:grpFill/>
            </p:grpSpPr>
            <p:sp>
              <p:nvSpPr>
                <p:cNvPr id="397" name="Donut 396"/>
                <p:cNvSpPr/>
                <p:nvPr/>
              </p:nvSpPr>
              <p:spPr>
                <a:xfrm>
                  <a:off x="3164992" y="465873"/>
                  <a:ext cx="205856" cy="205854"/>
                </a:xfrm>
                <a:prstGeom prst="donut">
                  <a:avLst>
                    <a:gd name="adj" fmla="val 3132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398" name="Rounded Rectangle 397"/>
                <p:cNvSpPr/>
                <p:nvPr/>
              </p:nvSpPr>
              <p:spPr>
                <a:xfrm rot="19140000">
                  <a:off x="3200998" y="473179"/>
                  <a:ext cx="33692" cy="8023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99" name="Rounded Rectangle 398"/>
                <p:cNvSpPr/>
                <p:nvPr/>
              </p:nvSpPr>
              <p:spPr>
                <a:xfrm rot="1800000">
                  <a:off x="3224100" y="598314"/>
                  <a:ext cx="33692" cy="8023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400" name="Rounded Rectangle 399"/>
                <p:cNvSpPr/>
                <p:nvPr/>
              </p:nvSpPr>
              <p:spPr>
                <a:xfrm rot="4200000">
                  <a:off x="3322559" y="499531"/>
                  <a:ext cx="33692" cy="8023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396" name="Oval 395"/>
              <p:cNvSpPr/>
              <p:nvPr/>
            </p:nvSpPr>
            <p:spPr>
              <a:xfrm>
                <a:off x="3218483" y="519364"/>
                <a:ext cx="98874" cy="98872"/>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grpSp>
          <p:nvGrpSpPr>
            <p:cNvPr id="47" name="Group 46"/>
            <p:cNvGrpSpPr/>
            <p:nvPr/>
          </p:nvGrpSpPr>
          <p:grpSpPr>
            <a:xfrm>
              <a:off x="3045835" y="2069452"/>
              <a:ext cx="96683" cy="94286"/>
              <a:chOff x="3108589" y="408050"/>
              <a:chExt cx="319134" cy="319134"/>
            </a:xfrm>
            <a:solidFill>
              <a:schemeClr val="bg1"/>
            </a:solidFill>
          </p:grpSpPr>
          <p:sp>
            <p:nvSpPr>
              <p:cNvPr id="387" name="Donut 386"/>
              <p:cNvSpPr/>
              <p:nvPr/>
            </p:nvSpPr>
            <p:spPr>
              <a:xfrm>
                <a:off x="3108589" y="408050"/>
                <a:ext cx="319134" cy="319134"/>
              </a:xfrm>
              <a:prstGeom prst="donut">
                <a:avLst>
                  <a:gd name="adj" fmla="val 1863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nvGrpSpPr>
              <p:cNvPr id="388" name="Group 387"/>
              <p:cNvGrpSpPr/>
              <p:nvPr/>
            </p:nvGrpSpPr>
            <p:grpSpPr>
              <a:xfrm>
                <a:off x="3164992" y="465873"/>
                <a:ext cx="214531" cy="212677"/>
                <a:chOff x="3164992" y="465873"/>
                <a:chExt cx="214531" cy="212677"/>
              </a:xfrm>
              <a:grpFill/>
            </p:grpSpPr>
            <p:sp>
              <p:nvSpPr>
                <p:cNvPr id="390" name="Donut 389"/>
                <p:cNvSpPr/>
                <p:nvPr/>
              </p:nvSpPr>
              <p:spPr>
                <a:xfrm>
                  <a:off x="3164992" y="465873"/>
                  <a:ext cx="205856" cy="205854"/>
                </a:xfrm>
                <a:prstGeom prst="donut">
                  <a:avLst>
                    <a:gd name="adj" fmla="val 3132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391" name="Rounded Rectangle 390"/>
                <p:cNvSpPr/>
                <p:nvPr/>
              </p:nvSpPr>
              <p:spPr>
                <a:xfrm rot="19140000">
                  <a:off x="3200998" y="473179"/>
                  <a:ext cx="33692" cy="802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92" name="Rounded Rectangle 391"/>
                <p:cNvSpPr/>
                <p:nvPr/>
              </p:nvSpPr>
              <p:spPr>
                <a:xfrm rot="1800000">
                  <a:off x="3224100" y="598314"/>
                  <a:ext cx="33692" cy="802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93" name="Rounded Rectangle 392"/>
                <p:cNvSpPr/>
                <p:nvPr/>
              </p:nvSpPr>
              <p:spPr>
                <a:xfrm rot="4200000">
                  <a:off x="3322559" y="499531"/>
                  <a:ext cx="33692" cy="802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389" name="Oval 388"/>
              <p:cNvSpPr/>
              <p:nvPr/>
            </p:nvSpPr>
            <p:spPr>
              <a:xfrm>
                <a:off x="3218483" y="519364"/>
                <a:ext cx="98874" cy="9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grpSp>
          <p:nvGrpSpPr>
            <p:cNvPr id="48" name="Group 47"/>
            <p:cNvGrpSpPr/>
            <p:nvPr/>
          </p:nvGrpSpPr>
          <p:grpSpPr>
            <a:xfrm>
              <a:off x="2902521" y="2415627"/>
              <a:ext cx="139374" cy="135919"/>
              <a:chOff x="2599534" y="852881"/>
              <a:chExt cx="199602" cy="199602"/>
            </a:xfrm>
            <a:solidFill>
              <a:srgbClr val="BFBFBF"/>
            </a:solidFill>
          </p:grpSpPr>
          <p:grpSp>
            <p:nvGrpSpPr>
              <p:cNvPr id="371" name="Group 370"/>
              <p:cNvGrpSpPr/>
              <p:nvPr/>
            </p:nvGrpSpPr>
            <p:grpSpPr>
              <a:xfrm>
                <a:off x="2599534" y="852881"/>
                <a:ext cx="199602" cy="199602"/>
                <a:chOff x="3638450" y="4313719"/>
                <a:chExt cx="678764" cy="678764"/>
              </a:xfrm>
              <a:grpFill/>
            </p:grpSpPr>
            <p:grpSp>
              <p:nvGrpSpPr>
                <p:cNvPr id="373" name="Group 372"/>
                <p:cNvGrpSpPr/>
                <p:nvPr/>
              </p:nvGrpSpPr>
              <p:grpSpPr>
                <a:xfrm>
                  <a:off x="3638450" y="4313719"/>
                  <a:ext cx="678764" cy="678764"/>
                  <a:chOff x="3638450" y="4313719"/>
                  <a:chExt cx="678764" cy="678764"/>
                </a:xfrm>
                <a:grpFill/>
              </p:grpSpPr>
              <p:sp>
                <p:nvSpPr>
                  <p:cNvPr id="375" name="Rounded Rectangle 374"/>
                  <p:cNvSpPr/>
                  <p:nvPr/>
                </p:nvSpPr>
                <p:spPr>
                  <a:xfrm rot="-780000">
                    <a:off x="3881826" y="432194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76" name="Rounded Rectangle 375"/>
                  <p:cNvSpPr/>
                  <p:nvPr/>
                </p:nvSpPr>
                <p:spPr>
                  <a:xfrm rot="-2280000">
                    <a:off x="3752372" y="439591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77" name="Rounded Rectangle 376"/>
                  <p:cNvSpPr/>
                  <p:nvPr/>
                </p:nvSpPr>
                <p:spPr>
                  <a:xfrm rot="16620000">
                    <a:off x="3680451" y="4517151"/>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78" name="Rounded Rectangle 377"/>
                  <p:cNvSpPr/>
                  <p:nvPr/>
                </p:nvSpPr>
                <p:spPr>
                  <a:xfrm rot="15600000">
                    <a:off x="3664013" y="4671262"/>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79" name="Rounded Rectangle 378"/>
                  <p:cNvSpPr/>
                  <p:nvPr/>
                </p:nvSpPr>
                <p:spPr>
                  <a:xfrm rot="13680000">
                    <a:off x="3727715" y="481304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80" name="Rounded Rectangle 379"/>
                  <p:cNvSpPr/>
                  <p:nvPr/>
                </p:nvSpPr>
                <p:spPr>
                  <a:xfrm rot="11760000">
                    <a:off x="3861279" y="488701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81" name="Rounded Rectangle 380"/>
                  <p:cNvSpPr/>
                  <p:nvPr/>
                </p:nvSpPr>
                <p:spPr>
                  <a:xfrm rot="10080000">
                    <a:off x="4019500" y="487674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82" name="Rounded Rectangle 381"/>
                  <p:cNvSpPr/>
                  <p:nvPr/>
                </p:nvSpPr>
                <p:spPr>
                  <a:xfrm rot="8820000">
                    <a:off x="4155120" y="4813045"/>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83" name="Rounded Rectangle 382"/>
                  <p:cNvSpPr/>
                  <p:nvPr/>
                </p:nvSpPr>
                <p:spPr>
                  <a:xfrm rot="5760000">
                    <a:off x="4231147" y="468359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84" name="Rounded Rectangle 383"/>
                  <p:cNvSpPr/>
                  <p:nvPr/>
                </p:nvSpPr>
                <p:spPr>
                  <a:xfrm rot="4800000">
                    <a:off x="4237311" y="453358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85" name="Rounded Rectangle 384"/>
                  <p:cNvSpPr/>
                  <p:nvPr/>
                </p:nvSpPr>
                <p:spPr>
                  <a:xfrm rot="3000000">
                    <a:off x="4159226" y="439591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86" name="Rounded Rectangle 385"/>
                  <p:cNvSpPr/>
                  <p:nvPr/>
                </p:nvSpPr>
                <p:spPr>
                  <a:xfrm rot="360000">
                    <a:off x="4031825" y="4313719"/>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374" name="Donut 373"/>
                <p:cNvSpPr/>
                <p:nvPr/>
              </p:nvSpPr>
              <p:spPr>
                <a:xfrm>
                  <a:off x="3699497" y="4374828"/>
                  <a:ext cx="554554" cy="554554"/>
                </a:xfrm>
                <a:prstGeom prst="donut">
                  <a:avLst>
                    <a:gd name="adj" fmla="val 28451"/>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sp>
            <p:nvSpPr>
              <p:cNvPr id="372" name="Oval 371"/>
              <p:cNvSpPr/>
              <p:nvPr/>
            </p:nvSpPr>
            <p:spPr>
              <a:xfrm>
                <a:off x="2661457" y="915546"/>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49" name="Group 48"/>
            <p:cNvGrpSpPr/>
            <p:nvPr/>
          </p:nvGrpSpPr>
          <p:grpSpPr>
            <a:xfrm>
              <a:off x="3615199" y="2238038"/>
              <a:ext cx="139374" cy="135919"/>
              <a:chOff x="2599534" y="852881"/>
              <a:chExt cx="199602" cy="199602"/>
            </a:xfrm>
            <a:solidFill>
              <a:srgbClr val="AFABAB"/>
            </a:solidFill>
          </p:grpSpPr>
          <p:grpSp>
            <p:nvGrpSpPr>
              <p:cNvPr id="355" name="Group 354"/>
              <p:cNvGrpSpPr/>
              <p:nvPr/>
            </p:nvGrpSpPr>
            <p:grpSpPr>
              <a:xfrm>
                <a:off x="2599534" y="852881"/>
                <a:ext cx="199602" cy="199602"/>
                <a:chOff x="3638450" y="4313719"/>
                <a:chExt cx="678764" cy="678764"/>
              </a:xfrm>
              <a:grpFill/>
            </p:grpSpPr>
            <p:grpSp>
              <p:nvGrpSpPr>
                <p:cNvPr id="357" name="Group 356"/>
                <p:cNvGrpSpPr/>
                <p:nvPr/>
              </p:nvGrpSpPr>
              <p:grpSpPr>
                <a:xfrm>
                  <a:off x="3638450" y="4313719"/>
                  <a:ext cx="678764" cy="678764"/>
                  <a:chOff x="3638450" y="4313719"/>
                  <a:chExt cx="678764" cy="678764"/>
                </a:xfrm>
                <a:grpFill/>
              </p:grpSpPr>
              <p:sp>
                <p:nvSpPr>
                  <p:cNvPr id="359" name="Rounded Rectangle 358"/>
                  <p:cNvSpPr/>
                  <p:nvPr/>
                </p:nvSpPr>
                <p:spPr>
                  <a:xfrm rot="-780000">
                    <a:off x="3881826" y="432194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60" name="Rounded Rectangle 359"/>
                  <p:cNvSpPr/>
                  <p:nvPr/>
                </p:nvSpPr>
                <p:spPr>
                  <a:xfrm rot="-2280000">
                    <a:off x="3752372" y="439591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61" name="Rounded Rectangle 360"/>
                  <p:cNvSpPr/>
                  <p:nvPr/>
                </p:nvSpPr>
                <p:spPr>
                  <a:xfrm rot="16620000">
                    <a:off x="3680451" y="4517151"/>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62" name="Rounded Rectangle 361"/>
                  <p:cNvSpPr/>
                  <p:nvPr/>
                </p:nvSpPr>
                <p:spPr>
                  <a:xfrm rot="15600000">
                    <a:off x="3664013" y="4671262"/>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63" name="Rounded Rectangle 362"/>
                  <p:cNvSpPr/>
                  <p:nvPr/>
                </p:nvSpPr>
                <p:spPr>
                  <a:xfrm rot="13680000">
                    <a:off x="3727715" y="481304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64" name="Rounded Rectangle 363"/>
                  <p:cNvSpPr/>
                  <p:nvPr/>
                </p:nvSpPr>
                <p:spPr>
                  <a:xfrm rot="11760000">
                    <a:off x="3861279" y="488701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65" name="Rounded Rectangle 364"/>
                  <p:cNvSpPr/>
                  <p:nvPr/>
                </p:nvSpPr>
                <p:spPr>
                  <a:xfrm rot="10080000">
                    <a:off x="4019500" y="487674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66" name="Rounded Rectangle 365"/>
                  <p:cNvSpPr/>
                  <p:nvPr/>
                </p:nvSpPr>
                <p:spPr>
                  <a:xfrm rot="8820000">
                    <a:off x="4155120" y="4813045"/>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67" name="Rounded Rectangle 366"/>
                  <p:cNvSpPr/>
                  <p:nvPr/>
                </p:nvSpPr>
                <p:spPr>
                  <a:xfrm rot="5760000">
                    <a:off x="4231147" y="468359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68" name="Rounded Rectangle 367"/>
                  <p:cNvSpPr/>
                  <p:nvPr/>
                </p:nvSpPr>
                <p:spPr>
                  <a:xfrm rot="4800000">
                    <a:off x="4237311" y="453358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69" name="Rounded Rectangle 368"/>
                  <p:cNvSpPr/>
                  <p:nvPr/>
                </p:nvSpPr>
                <p:spPr>
                  <a:xfrm rot="3000000">
                    <a:off x="4159226" y="439591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70" name="Rounded Rectangle 369"/>
                  <p:cNvSpPr/>
                  <p:nvPr/>
                </p:nvSpPr>
                <p:spPr>
                  <a:xfrm rot="360000">
                    <a:off x="4031825" y="4313719"/>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358" name="Donut 357"/>
                <p:cNvSpPr/>
                <p:nvPr/>
              </p:nvSpPr>
              <p:spPr>
                <a:xfrm>
                  <a:off x="3699497" y="4374828"/>
                  <a:ext cx="554554" cy="554554"/>
                </a:xfrm>
                <a:prstGeom prst="donut">
                  <a:avLst>
                    <a:gd name="adj" fmla="val 28451"/>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sp>
            <p:nvSpPr>
              <p:cNvPr id="356" name="Oval 355"/>
              <p:cNvSpPr/>
              <p:nvPr/>
            </p:nvSpPr>
            <p:spPr>
              <a:xfrm>
                <a:off x="2661457" y="915546"/>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50" name="Group 49"/>
            <p:cNvGrpSpPr/>
            <p:nvPr/>
          </p:nvGrpSpPr>
          <p:grpSpPr>
            <a:xfrm>
              <a:off x="2886084" y="2578101"/>
              <a:ext cx="77625" cy="75700"/>
              <a:chOff x="4165182" y="205584"/>
              <a:chExt cx="163076" cy="163076"/>
            </a:xfrm>
          </p:grpSpPr>
          <p:sp>
            <p:nvSpPr>
              <p:cNvPr id="353" name="Donut 352"/>
              <p:cNvSpPr/>
              <p:nvPr/>
            </p:nvSpPr>
            <p:spPr>
              <a:xfrm>
                <a:off x="4165182" y="205584"/>
                <a:ext cx="163076" cy="163076"/>
              </a:xfrm>
              <a:prstGeom prst="donut">
                <a:avLst>
                  <a:gd name="adj" fmla="val 28451"/>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354" name="Oval 353"/>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51" name="Group 50"/>
            <p:cNvGrpSpPr/>
            <p:nvPr/>
          </p:nvGrpSpPr>
          <p:grpSpPr>
            <a:xfrm>
              <a:off x="4013369" y="2654838"/>
              <a:ext cx="174865" cy="170529"/>
              <a:chOff x="2599534" y="852881"/>
              <a:chExt cx="199602" cy="199602"/>
            </a:xfrm>
            <a:solidFill>
              <a:schemeClr val="bg1">
                <a:lumMod val="85000"/>
              </a:schemeClr>
            </a:solidFill>
          </p:grpSpPr>
          <p:grpSp>
            <p:nvGrpSpPr>
              <p:cNvPr id="337" name="Group 336"/>
              <p:cNvGrpSpPr/>
              <p:nvPr/>
            </p:nvGrpSpPr>
            <p:grpSpPr>
              <a:xfrm>
                <a:off x="2599534" y="852881"/>
                <a:ext cx="199602" cy="199602"/>
                <a:chOff x="3638450" y="4313719"/>
                <a:chExt cx="678764" cy="678764"/>
              </a:xfrm>
              <a:grpFill/>
            </p:grpSpPr>
            <p:grpSp>
              <p:nvGrpSpPr>
                <p:cNvPr id="339" name="Group 338"/>
                <p:cNvGrpSpPr/>
                <p:nvPr/>
              </p:nvGrpSpPr>
              <p:grpSpPr>
                <a:xfrm>
                  <a:off x="3638450" y="4313719"/>
                  <a:ext cx="678764" cy="678764"/>
                  <a:chOff x="3638450" y="4313719"/>
                  <a:chExt cx="678764" cy="678764"/>
                </a:xfrm>
                <a:grpFill/>
              </p:grpSpPr>
              <p:sp>
                <p:nvSpPr>
                  <p:cNvPr id="341" name="Rounded Rectangle 340"/>
                  <p:cNvSpPr/>
                  <p:nvPr/>
                </p:nvSpPr>
                <p:spPr>
                  <a:xfrm rot="-780000">
                    <a:off x="3881826" y="432194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42" name="Rounded Rectangle 341"/>
                  <p:cNvSpPr/>
                  <p:nvPr/>
                </p:nvSpPr>
                <p:spPr>
                  <a:xfrm rot="-2280000">
                    <a:off x="3752372" y="439591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43" name="Rounded Rectangle 342"/>
                  <p:cNvSpPr/>
                  <p:nvPr/>
                </p:nvSpPr>
                <p:spPr>
                  <a:xfrm rot="16620000">
                    <a:off x="3680451" y="4517151"/>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44" name="Rounded Rectangle 343"/>
                  <p:cNvSpPr/>
                  <p:nvPr/>
                </p:nvSpPr>
                <p:spPr>
                  <a:xfrm rot="15600000">
                    <a:off x="3664013" y="4671262"/>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45" name="Rounded Rectangle 344"/>
                  <p:cNvSpPr/>
                  <p:nvPr/>
                </p:nvSpPr>
                <p:spPr>
                  <a:xfrm rot="13680000">
                    <a:off x="3727715" y="481304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46" name="Rounded Rectangle 345"/>
                  <p:cNvSpPr/>
                  <p:nvPr/>
                </p:nvSpPr>
                <p:spPr>
                  <a:xfrm rot="11760000">
                    <a:off x="3861279" y="488701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47" name="Rounded Rectangle 346"/>
                  <p:cNvSpPr/>
                  <p:nvPr/>
                </p:nvSpPr>
                <p:spPr>
                  <a:xfrm rot="10080000">
                    <a:off x="4019500" y="487674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48" name="Rounded Rectangle 347"/>
                  <p:cNvSpPr/>
                  <p:nvPr/>
                </p:nvSpPr>
                <p:spPr>
                  <a:xfrm rot="8820000">
                    <a:off x="4155120" y="4813045"/>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49" name="Rounded Rectangle 348"/>
                  <p:cNvSpPr/>
                  <p:nvPr/>
                </p:nvSpPr>
                <p:spPr>
                  <a:xfrm rot="5760000">
                    <a:off x="4231147" y="468359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50" name="Rounded Rectangle 349"/>
                  <p:cNvSpPr/>
                  <p:nvPr/>
                </p:nvSpPr>
                <p:spPr>
                  <a:xfrm rot="4800000">
                    <a:off x="4237311" y="453358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51" name="Rounded Rectangle 350"/>
                  <p:cNvSpPr/>
                  <p:nvPr/>
                </p:nvSpPr>
                <p:spPr>
                  <a:xfrm rot="3000000">
                    <a:off x="4159226" y="439591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52" name="Rounded Rectangle 351"/>
                  <p:cNvSpPr/>
                  <p:nvPr/>
                </p:nvSpPr>
                <p:spPr>
                  <a:xfrm rot="360000">
                    <a:off x="4031825" y="4313719"/>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340" name="Donut 339"/>
                <p:cNvSpPr/>
                <p:nvPr/>
              </p:nvSpPr>
              <p:spPr>
                <a:xfrm>
                  <a:off x="3699497" y="4374828"/>
                  <a:ext cx="554554" cy="554554"/>
                </a:xfrm>
                <a:prstGeom prst="donut">
                  <a:avLst>
                    <a:gd name="adj" fmla="val 28451"/>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sp>
            <p:nvSpPr>
              <p:cNvPr id="338" name="Oval 337"/>
              <p:cNvSpPr/>
              <p:nvPr/>
            </p:nvSpPr>
            <p:spPr>
              <a:xfrm>
                <a:off x="2661457" y="915546"/>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52" name="Group 51"/>
            <p:cNvGrpSpPr/>
            <p:nvPr/>
          </p:nvGrpSpPr>
          <p:grpSpPr>
            <a:xfrm>
              <a:off x="4903654" y="1788818"/>
              <a:ext cx="174865" cy="170529"/>
              <a:chOff x="2599534" y="852881"/>
              <a:chExt cx="199602" cy="199602"/>
            </a:xfrm>
            <a:solidFill>
              <a:srgbClr val="D0CECE"/>
            </a:solidFill>
          </p:grpSpPr>
          <p:grpSp>
            <p:nvGrpSpPr>
              <p:cNvPr id="321" name="Group 320"/>
              <p:cNvGrpSpPr/>
              <p:nvPr/>
            </p:nvGrpSpPr>
            <p:grpSpPr>
              <a:xfrm>
                <a:off x="2599534" y="852881"/>
                <a:ext cx="199602" cy="199602"/>
                <a:chOff x="3638450" y="4313719"/>
                <a:chExt cx="678764" cy="678764"/>
              </a:xfrm>
              <a:grpFill/>
            </p:grpSpPr>
            <p:grpSp>
              <p:nvGrpSpPr>
                <p:cNvPr id="323" name="Group 322"/>
                <p:cNvGrpSpPr/>
                <p:nvPr/>
              </p:nvGrpSpPr>
              <p:grpSpPr>
                <a:xfrm>
                  <a:off x="3638450" y="4313719"/>
                  <a:ext cx="678764" cy="678764"/>
                  <a:chOff x="3638450" y="4313719"/>
                  <a:chExt cx="678764" cy="678764"/>
                </a:xfrm>
                <a:grpFill/>
              </p:grpSpPr>
              <p:sp>
                <p:nvSpPr>
                  <p:cNvPr id="325" name="Rounded Rectangle 324"/>
                  <p:cNvSpPr/>
                  <p:nvPr/>
                </p:nvSpPr>
                <p:spPr>
                  <a:xfrm rot="-780000">
                    <a:off x="3881826" y="432194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26" name="Rounded Rectangle 325"/>
                  <p:cNvSpPr/>
                  <p:nvPr/>
                </p:nvSpPr>
                <p:spPr>
                  <a:xfrm rot="-2280000">
                    <a:off x="3752372" y="439591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27" name="Rounded Rectangle 326"/>
                  <p:cNvSpPr/>
                  <p:nvPr/>
                </p:nvSpPr>
                <p:spPr>
                  <a:xfrm rot="16620000">
                    <a:off x="3680451" y="4517151"/>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28" name="Rounded Rectangle 327"/>
                  <p:cNvSpPr/>
                  <p:nvPr/>
                </p:nvSpPr>
                <p:spPr>
                  <a:xfrm rot="15600000">
                    <a:off x="3664013" y="4671262"/>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29" name="Rounded Rectangle 328"/>
                  <p:cNvSpPr/>
                  <p:nvPr/>
                </p:nvSpPr>
                <p:spPr>
                  <a:xfrm rot="13680000">
                    <a:off x="3727715" y="481304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30" name="Rounded Rectangle 329"/>
                  <p:cNvSpPr/>
                  <p:nvPr/>
                </p:nvSpPr>
                <p:spPr>
                  <a:xfrm rot="11760000">
                    <a:off x="3861279" y="488701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31" name="Rounded Rectangle 330"/>
                  <p:cNvSpPr/>
                  <p:nvPr/>
                </p:nvSpPr>
                <p:spPr>
                  <a:xfrm rot="10080000">
                    <a:off x="4019500" y="487674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32" name="Rounded Rectangle 331"/>
                  <p:cNvSpPr/>
                  <p:nvPr/>
                </p:nvSpPr>
                <p:spPr>
                  <a:xfrm rot="8820000">
                    <a:off x="4155120" y="4813045"/>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33" name="Rounded Rectangle 332"/>
                  <p:cNvSpPr/>
                  <p:nvPr/>
                </p:nvSpPr>
                <p:spPr>
                  <a:xfrm rot="5760000">
                    <a:off x="4231147" y="468359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34" name="Rounded Rectangle 333"/>
                  <p:cNvSpPr/>
                  <p:nvPr/>
                </p:nvSpPr>
                <p:spPr>
                  <a:xfrm rot="4800000">
                    <a:off x="4237311" y="453358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35" name="Rounded Rectangle 334"/>
                  <p:cNvSpPr/>
                  <p:nvPr/>
                </p:nvSpPr>
                <p:spPr>
                  <a:xfrm rot="3000000">
                    <a:off x="4159226" y="439591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36" name="Rounded Rectangle 335"/>
                  <p:cNvSpPr/>
                  <p:nvPr/>
                </p:nvSpPr>
                <p:spPr>
                  <a:xfrm rot="360000">
                    <a:off x="4031825" y="4313719"/>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324" name="Donut 323"/>
                <p:cNvSpPr/>
                <p:nvPr/>
              </p:nvSpPr>
              <p:spPr>
                <a:xfrm>
                  <a:off x="3699497" y="4374828"/>
                  <a:ext cx="554554" cy="554554"/>
                </a:xfrm>
                <a:prstGeom prst="donut">
                  <a:avLst>
                    <a:gd name="adj" fmla="val 28451"/>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sp>
            <p:nvSpPr>
              <p:cNvPr id="322" name="Oval 321"/>
              <p:cNvSpPr/>
              <p:nvPr/>
            </p:nvSpPr>
            <p:spPr>
              <a:xfrm>
                <a:off x="2661457" y="915546"/>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53" name="Group 52"/>
            <p:cNvGrpSpPr/>
            <p:nvPr/>
          </p:nvGrpSpPr>
          <p:grpSpPr>
            <a:xfrm>
              <a:off x="5217590" y="2139611"/>
              <a:ext cx="96683" cy="94286"/>
              <a:chOff x="6081111" y="1706350"/>
              <a:chExt cx="138462" cy="138462"/>
            </a:xfrm>
          </p:grpSpPr>
          <p:sp>
            <p:nvSpPr>
              <p:cNvPr id="314" name="Donut 313"/>
              <p:cNvSpPr/>
              <p:nvPr/>
            </p:nvSpPr>
            <p:spPr>
              <a:xfrm>
                <a:off x="6081111" y="1706350"/>
                <a:ext cx="138462" cy="138462"/>
              </a:xfrm>
              <a:prstGeom prst="donut">
                <a:avLst>
                  <a:gd name="adj" fmla="val 18636"/>
                </a:avLst>
              </a:prstGeom>
              <a:solidFill>
                <a:srgbClr val="D0CE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nvGrpSpPr>
              <p:cNvPr id="315" name="Group 314"/>
              <p:cNvGrpSpPr/>
              <p:nvPr/>
            </p:nvGrpSpPr>
            <p:grpSpPr>
              <a:xfrm>
                <a:off x="6105582" y="1731438"/>
                <a:ext cx="93078" cy="92274"/>
                <a:chOff x="3164992" y="465873"/>
                <a:chExt cx="214531" cy="212677"/>
              </a:xfrm>
              <a:solidFill>
                <a:srgbClr val="D0CECE"/>
              </a:solidFill>
            </p:grpSpPr>
            <p:sp>
              <p:nvSpPr>
                <p:cNvPr id="317" name="Donut 316"/>
                <p:cNvSpPr/>
                <p:nvPr/>
              </p:nvSpPr>
              <p:spPr>
                <a:xfrm>
                  <a:off x="3164992" y="465873"/>
                  <a:ext cx="205856" cy="205854"/>
                </a:xfrm>
                <a:prstGeom prst="donut">
                  <a:avLst>
                    <a:gd name="adj" fmla="val 3132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318" name="Rounded Rectangle 317"/>
                <p:cNvSpPr/>
                <p:nvPr/>
              </p:nvSpPr>
              <p:spPr>
                <a:xfrm rot="19140000">
                  <a:off x="3200998" y="473179"/>
                  <a:ext cx="33692" cy="802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19" name="Rounded Rectangle 318"/>
                <p:cNvSpPr/>
                <p:nvPr/>
              </p:nvSpPr>
              <p:spPr>
                <a:xfrm rot="1800000">
                  <a:off x="3224100" y="598314"/>
                  <a:ext cx="33692" cy="802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20" name="Rounded Rectangle 319"/>
                <p:cNvSpPr/>
                <p:nvPr/>
              </p:nvSpPr>
              <p:spPr>
                <a:xfrm rot="4200000">
                  <a:off x="3322559" y="499531"/>
                  <a:ext cx="33692" cy="802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316" name="Oval 315"/>
              <p:cNvSpPr/>
              <p:nvPr/>
            </p:nvSpPr>
            <p:spPr>
              <a:xfrm>
                <a:off x="6128790" y="1754646"/>
                <a:ext cx="42898" cy="42897"/>
              </a:xfrm>
              <a:prstGeom prst="ellipse">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grpSp>
          <p:nvGrpSpPr>
            <p:cNvPr id="54" name="Group 53"/>
            <p:cNvGrpSpPr/>
            <p:nvPr/>
          </p:nvGrpSpPr>
          <p:grpSpPr>
            <a:xfrm>
              <a:off x="4671279" y="2553983"/>
              <a:ext cx="123659" cy="120593"/>
              <a:chOff x="3108589" y="408050"/>
              <a:chExt cx="319134" cy="319134"/>
            </a:xfrm>
          </p:grpSpPr>
          <p:sp>
            <p:nvSpPr>
              <p:cNvPr id="307" name="Donut 306"/>
              <p:cNvSpPr/>
              <p:nvPr/>
            </p:nvSpPr>
            <p:spPr>
              <a:xfrm>
                <a:off x="3108589" y="408050"/>
                <a:ext cx="319134" cy="319134"/>
              </a:xfrm>
              <a:prstGeom prst="donut">
                <a:avLst>
                  <a:gd name="adj" fmla="val 18636"/>
                </a:avLst>
              </a:prstGeom>
              <a:solidFill>
                <a:srgbClr val="D0CE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nvGrpSpPr>
              <p:cNvPr id="308" name="Group 307"/>
              <p:cNvGrpSpPr/>
              <p:nvPr/>
            </p:nvGrpSpPr>
            <p:grpSpPr>
              <a:xfrm>
                <a:off x="3164992" y="465873"/>
                <a:ext cx="214531" cy="212677"/>
                <a:chOff x="3164992" y="465873"/>
                <a:chExt cx="214531" cy="212677"/>
              </a:xfrm>
            </p:grpSpPr>
            <p:sp>
              <p:nvSpPr>
                <p:cNvPr id="310" name="Donut 309"/>
                <p:cNvSpPr/>
                <p:nvPr/>
              </p:nvSpPr>
              <p:spPr>
                <a:xfrm>
                  <a:off x="3164992" y="465873"/>
                  <a:ext cx="205856" cy="205854"/>
                </a:xfrm>
                <a:prstGeom prst="donut">
                  <a:avLst>
                    <a:gd name="adj" fmla="val 3132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311" name="Rounded Rectangle 310"/>
                <p:cNvSpPr/>
                <p:nvPr/>
              </p:nvSpPr>
              <p:spPr>
                <a:xfrm rot="19140000">
                  <a:off x="3200998" y="473179"/>
                  <a:ext cx="33692" cy="80236"/>
                </a:xfrm>
                <a:prstGeom prst="roundRect">
                  <a:avLst>
                    <a:gd name="adj" fmla="val 50000"/>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12" name="Rounded Rectangle 311"/>
                <p:cNvSpPr/>
                <p:nvPr/>
              </p:nvSpPr>
              <p:spPr>
                <a:xfrm rot="1800000">
                  <a:off x="3224100" y="598314"/>
                  <a:ext cx="33692" cy="80236"/>
                </a:xfrm>
                <a:prstGeom prst="roundRect">
                  <a:avLst>
                    <a:gd name="adj" fmla="val 50000"/>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13" name="Rounded Rectangle 312"/>
                <p:cNvSpPr/>
                <p:nvPr/>
              </p:nvSpPr>
              <p:spPr>
                <a:xfrm rot="4200000">
                  <a:off x="3322559" y="499531"/>
                  <a:ext cx="33692" cy="80236"/>
                </a:xfrm>
                <a:prstGeom prst="roundRect">
                  <a:avLst>
                    <a:gd name="adj" fmla="val 50000"/>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309" name="Oval 308"/>
              <p:cNvSpPr/>
              <p:nvPr/>
            </p:nvSpPr>
            <p:spPr>
              <a:xfrm>
                <a:off x="3218483" y="519364"/>
                <a:ext cx="98874" cy="98872"/>
              </a:xfrm>
              <a:prstGeom prst="ellipse">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grpSp>
          <p:nvGrpSpPr>
            <p:cNvPr id="55" name="Group 54"/>
            <p:cNvGrpSpPr/>
            <p:nvPr/>
          </p:nvGrpSpPr>
          <p:grpSpPr>
            <a:xfrm>
              <a:off x="5191420" y="3093329"/>
              <a:ext cx="174865" cy="170529"/>
              <a:chOff x="2599534" y="852881"/>
              <a:chExt cx="199602" cy="199602"/>
            </a:xfrm>
            <a:solidFill>
              <a:schemeClr val="bg1">
                <a:lumMod val="85000"/>
              </a:schemeClr>
            </a:solidFill>
          </p:grpSpPr>
          <p:grpSp>
            <p:nvGrpSpPr>
              <p:cNvPr id="291" name="Group 290"/>
              <p:cNvGrpSpPr/>
              <p:nvPr/>
            </p:nvGrpSpPr>
            <p:grpSpPr>
              <a:xfrm>
                <a:off x="2599534" y="852881"/>
                <a:ext cx="199602" cy="199602"/>
                <a:chOff x="3638450" y="4313719"/>
                <a:chExt cx="678764" cy="678764"/>
              </a:xfrm>
              <a:grpFill/>
            </p:grpSpPr>
            <p:grpSp>
              <p:nvGrpSpPr>
                <p:cNvPr id="293" name="Group 292"/>
                <p:cNvGrpSpPr/>
                <p:nvPr/>
              </p:nvGrpSpPr>
              <p:grpSpPr>
                <a:xfrm>
                  <a:off x="3638450" y="4313719"/>
                  <a:ext cx="678764" cy="678764"/>
                  <a:chOff x="3638450" y="4313719"/>
                  <a:chExt cx="678764" cy="678764"/>
                </a:xfrm>
                <a:grpFill/>
              </p:grpSpPr>
              <p:sp>
                <p:nvSpPr>
                  <p:cNvPr id="295" name="Rounded Rectangle 294"/>
                  <p:cNvSpPr/>
                  <p:nvPr/>
                </p:nvSpPr>
                <p:spPr>
                  <a:xfrm rot="-780000">
                    <a:off x="3881826" y="432194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96" name="Rounded Rectangle 295"/>
                  <p:cNvSpPr/>
                  <p:nvPr/>
                </p:nvSpPr>
                <p:spPr>
                  <a:xfrm rot="-2280000">
                    <a:off x="3752372" y="439591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97" name="Rounded Rectangle 296"/>
                  <p:cNvSpPr/>
                  <p:nvPr/>
                </p:nvSpPr>
                <p:spPr>
                  <a:xfrm rot="16620000">
                    <a:off x="3680451" y="4517151"/>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98" name="Rounded Rectangle 297"/>
                  <p:cNvSpPr/>
                  <p:nvPr/>
                </p:nvSpPr>
                <p:spPr>
                  <a:xfrm rot="15600000">
                    <a:off x="3664013" y="4671262"/>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99" name="Rounded Rectangle 298"/>
                  <p:cNvSpPr/>
                  <p:nvPr/>
                </p:nvSpPr>
                <p:spPr>
                  <a:xfrm rot="13680000">
                    <a:off x="3727715" y="481304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00" name="Rounded Rectangle 299"/>
                  <p:cNvSpPr/>
                  <p:nvPr/>
                </p:nvSpPr>
                <p:spPr>
                  <a:xfrm rot="11760000">
                    <a:off x="3861279" y="488701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01" name="Rounded Rectangle 300"/>
                  <p:cNvSpPr/>
                  <p:nvPr/>
                </p:nvSpPr>
                <p:spPr>
                  <a:xfrm rot="10080000">
                    <a:off x="4019500" y="487674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02" name="Rounded Rectangle 301"/>
                  <p:cNvSpPr/>
                  <p:nvPr/>
                </p:nvSpPr>
                <p:spPr>
                  <a:xfrm rot="8820000">
                    <a:off x="4155120" y="4813045"/>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03" name="Rounded Rectangle 302"/>
                  <p:cNvSpPr/>
                  <p:nvPr/>
                </p:nvSpPr>
                <p:spPr>
                  <a:xfrm rot="5760000">
                    <a:off x="4231147" y="468359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04" name="Rounded Rectangle 303"/>
                  <p:cNvSpPr/>
                  <p:nvPr/>
                </p:nvSpPr>
                <p:spPr>
                  <a:xfrm rot="4800000">
                    <a:off x="4237311" y="453358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05" name="Rounded Rectangle 304"/>
                  <p:cNvSpPr/>
                  <p:nvPr/>
                </p:nvSpPr>
                <p:spPr>
                  <a:xfrm rot="3000000">
                    <a:off x="4159226" y="439591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306" name="Rounded Rectangle 305"/>
                  <p:cNvSpPr/>
                  <p:nvPr/>
                </p:nvSpPr>
                <p:spPr>
                  <a:xfrm rot="360000">
                    <a:off x="4031825" y="4313719"/>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294" name="Donut 293"/>
                <p:cNvSpPr/>
                <p:nvPr/>
              </p:nvSpPr>
              <p:spPr>
                <a:xfrm>
                  <a:off x="3699497" y="4374828"/>
                  <a:ext cx="554554" cy="554554"/>
                </a:xfrm>
                <a:prstGeom prst="donut">
                  <a:avLst>
                    <a:gd name="adj" fmla="val 28451"/>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sp>
            <p:nvSpPr>
              <p:cNvPr id="292" name="Oval 291"/>
              <p:cNvSpPr/>
              <p:nvPr/>
            </p:nvSpPr>
            <p:spPr>
              <a:xfrm>
                <a:off x="2661457" y="915546"/>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56" name="Group 55"/>
            <p:cNvGrpSpPr/>
            <p:nvPr/>
          </p:nvGrpSpPr>
          <p:grpSpPr>
            <a:xfrm>
              <a:off x="4713880" y="3839666"/>
              <a:ext cx="174865" cy="170529"/>
              <a:chOff x="2599534" y="852881"/>
              <a:chExt cx="199602" cy="199602"/>
            </a:xfrm>
            <a:solidFill>
              <a:schemeClr val="bg1">
                <a:lumMod val="85000"/>
              </a:schemeClr>
            </a:solidFill>
          </p:grpSpPr>
          <p:grpSp>
            <p:nvGrpSpPr>
              <p:cNvPr id="275" name="Group 274"/>
              <p:cNvGrpSpPr/>
              <p:nvPr/>
            </p:nvGrpSpPr>
            <p:grpSpPr>
              <a:xfrm>
                <a:off x="2599534" y="852881"/>
                <a:ext cx="199602" cy="199602"/>
                <a:chOff x="3638450" y="4313719"/>
                <a:chExt cx="678764" cy="678764"/>
              </a:xfrm>
              <a:grpFill/>
            </p:grpSpPr>
            <p:grpSp>
              <p:nvGrpSpPr>
                <p:cNvPr id="277" name="Group 276"/>
                <p:cNvGrpSpPr/>
                <p:nvPr/>
              </p:nvGrpSpPr>
              <p:grpSpPr>
                <a:xfrm>
                  <a:off x="3638450" y="4313719"/>
                  <a:ext cx="678764" cy="678764"/>
                  <a:chOff x="3638450" y="4313719"/>
                  <a:chExt cx="678764" cy="678764"/>
                </a:xfrm>
                <a:grpFill/>
              </p:grpSpPr>
              <p:sp>
                <p:nvSpPr>
                  <p:cNvPr id="279" name="Rounded Rectangle 278"/>
                  <p:cNvSpPr/>
                  <p:nvPr/>
                </p:nvSpPr>
                <p:spPr>
                  <a:xfrm rot="-780000">
                    <a:off x="3881826" y="432194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80" name="Rounded Rectangle 279"/>
                  <p:cNvSpPr/>
                  <p:nvPr/>
                </p:nvSpPr>
                <p:spPr>
                  <a:xfrm rot="-2280000">
                    <a:off x="3752372" y="439591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81" name="Rounded Rectangle 280"/>
                  <p:cNvSpPr/>
                  <p:nvPr/>
                </p:nvSpPr>
                <p:spPr>
                  <a:xfrm rot="16620000">
                    <a:off x="3680451" y="4517151"/>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82" name="Rounded Rectangle 281"/>
                  <p:cNvSpPr/>
                  <p:nvPr/>
                </p:nvSpPr>
                <p:spPr>
                  <a:xfrm rot="15600000">
                    <a:off x="3664013" y="4671262"/>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83" name="Rounded Rectangle 282"/>
                  <p:cNvSpPr/>
                  <p:nvPr/>
                </p:nvSpPr>
                <p:spPr>
                  <a:xfrm rot="13680000">
                    <a:off x="3727715" y="481304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84" name="Rounded Rectangle 283"/>
                  <p:cNvSpPr/>
                  <p:nvPr/>
                </p:nvSpPr>
                <p:spPr>
                  <a:xfrm rot="11760000">
                    <a:off x="3861279" y="488701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85" name="Rounded Rectangle 284"/>
                  <p:cNvSpPr/>
                  <p:nvPr/>
                </p:nvSpPr>
                <p:spPr>
                  <a:xfrm rot="10080000">
                    <a:off x="4019500" y="487674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86" name="Rounded Rectangle 285"/>
                  <p:cNvSpPr/>
                  <p:nvPr/>
                </p:nvSpPr>
                <p:spPr>
                  <a:xfrm rot="8820000">
                    <a:off x="4155120" y="4813045"/>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87" name="Rounded Rectangle 286"/>
                  <p:cNvSpPr/>
                  <p:nvPr/>
                </p:nvSpPr>
                <p:spPr>
                  <a:xfrm rot="5760000">
                    <a:off x="4231147" y="468359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88" name="Rounded Rectangle 287"/>
                  <p:cNvSpPr/>
                  <p:nvPr/>
                </p:nvSpPr>
                <p:spPr>
                  <a:xfrm rot="4800000">
                    <a:off x="4237311" y="453358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89" name="Rounded Rectangle 288"/>
                  <p:cNvSpPr/>
                  <p:nvPr/>
                </p:nvSpPr>
                <p:spPr>
                  <a:xfrm rot="3000000">
                    <a:off x="4159226" y="439591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90" name="Rounded Rectangle 289"/>
                  <p:cNvSpPr/>
                  <p:nvPr/>
                </p:nvSpPr>
                <p:spPr>
                  <a:xfrm rot="360000">
                    <a:off x="4031825" y="4313719"/>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278" name="Donut 277"/>
                <p:cNvSpPr/>
                <p:nvPr/>
              </p:nvSpPr>
              <p:spPr>
                <a:xfrm>
                  <a:off x="3699497" y="4374828"/>
                  <a:ext cx="554554" cy="554554"/>
                </a:xfrm>
                <a:prstGeom prst="donut">
                  <a:avLst>
                    <a:gd name="adj" fmla="val 28451"/>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sp>
            <p:nvSpPr>
              <p:cNvPr id="276" name="Oval 275"/>
              <p:cNvSpPr/>
              <p:nvPr/>
            </p:nvSpPr>
            <p:spPr>
              <a:xfrm>
                <a:off x="2661457" y="915546"/>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57" name="Group 56"/>
            <p:cNvGrpSpPr/>
            <p:nvPr/>
          </p:nvGrpSpPr>
          <p:grpSpPr>
            <a:xfrm flipH="1">
              <a:off x="3481269" y="4108008"/>
              <a:ext cx="146138" cy="142516"/>
              <a:chOff x="2599534" y="852881"/>
              <a:chExt cx="199602" cy="199602"/>
            </a:xfrm>
            <a:solidFill>
              <a:srgbClr val="D9D9D9"/>
            </a:solidFill>
          </p:grpSpPr>
          <p:grpSp>
            <p:nvGrpSpPr>
              <p:cNvPr id="259" name="Group 258"/>
              <p:cNvGrpSpPr/>
              <p:nvPr/>
            </p:nvGrpSpPr>
            <p:grpSpPr>
              <a:xfrm>
                <a:off x="2599534" y="852881"/>
                <a:ext cx="199602" cy="199602"/>
                <a:chOff x="3638450" y="4313719"/>
                <a:chExt cx="678764" cy="678764"/>
              </a:xfrm>
              <a:grpFill/>
            </p:grpSpPr>
            <p:grpSp>
              <p:nvGrpSpPr>
                <p:cNvPr id="261" name="Group 260"/>
                <p:cNvGrpSpPr/>
                <p:nvPr/>
              </p:nvGrpSpPr>
              <p:grpSpPr>
                <a:xfrm>
                  <a:off x="3638450" y="4313719"/>
                  <a:ext cx="678764" cy="678764"/>
                  <a:chOff x="3638450" y="4313719"/>
                  <a:chExt cx="678764" cy="678764"/>
                </a:xfrm>
                <a:grpFill/>
              </p:grpSpPr>
              <p:sp>
                <p:nvSpPr>
                  <p:cNvPr id="263" name="Rounded Rectangle 262"/>
                  <p:cNvSpPr/>
                  <p:nvPr/>
                </p:nvSpPr>
                <p:spPr>
                  <a:xfrm rot="-780000">
                    <a:off x="3881826" y="432194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64" name="Rounded Rectangle 263"/>
                  <p:cNvSpPr/>
                  <p:nvPr/>
                </p:nvSpPr>
                <p:spPr>
                  <a:xfrm rot="-2280000">
                    <a:off x="3752372" y="439591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65" name="Rounded Rectangle 264"/>
                  <p:cNvSpPr/>
                  <p:nvPr/>
                </p:nvSpPr>
                <p:spPr>
                  <a:xfrm rot="16620000">
                    <a:off x="3680451" y="4517151"/>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66" name="Rounded Rectangle 265"/>
                  <p:cNvSpPr/>
                  <p:nvPr/>
                </p:nvSpPr>
                <p:spPr>
                  <a:xfrm rot="15600000">
                    <a:off x="3664013" y="4671262"/>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67" name="Rounded Rectangle 266"/>
                  <p:cNvSpPr/>
                  <p:nvPr/>
                </p:nvSpPr>
                <p:spPr>
                  <a:xfrm rot="13680000">
                    <a:off x="3727715" y="481304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68" name="Rounded Rectangle 267"/>
                  <p:cNvSpPr/>
                  <p:nvPr/>
                </p:nvSpPr>
                <p:spPr>
                  <a:xfrm rot="11760000">
                    <a:off x="3861279" y="488701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69" name="Rounded Rectangle 268"/>
                  <p:cNvSpPr/>
                  <p:nvPr/>
                </p:nvSpPr>
                <p:spPr>
                  <a:xfrm rot="10080000">
                    <a:off x="4019500" y="487674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70" name="Rounded Rectangle 269"/>
                  <p:cNvSpPr/>
                  <p:nvPr/>
                </p:nvSpPr>
                <p:spPr>
                  <a:xfrm rot="8820000">
                    <a:off x="4155120" y="4813045"/>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71" name="Rounded Rectangle 270"/>
                  <p:cNvSpPr/>
                  <p:nvPr/>
                </p:nvSpPr>
                <p:spPr>
                  <a:xfrm rot="5760000">
                    <a:off x="4231147" y="468359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72" name="Rounded Rectangle 271"/>
                  <p:cNvSpPr/>
                  <p:nvPr/>
                </p:nvSpPr>
                <p:spPr>
                  <a:xfrm rot="4800000">
                    <a:off x="4237311" y="453358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73" name="Rounded Rectangle 272"/>
                  <p:cNvSpPr/>
                  <p:nvPr/>
                </p:nvSpPr>
                <p:spPr>
                  <a:xfrm rot="3000000">
                    <a:off x="4159226" y="439591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74" name="Rounded Rectangle 273"/>
                  <p:cNvSpPr/>
                  <p:nvPr/>
                </p:nvSpPr>
                <p:spPr>
                  <a:xfrm rot="360000">
                    <a:off x="4031825" y="4313719"/>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262" name="Donut 261"/>
                <p:cNvSpPr/>
                <p:nvPr/>
              </p:nvSpPr>
              <p:spPr>
                <a:xfrm>
                  <a:off x="3699497" y="4374828"/>
                  <a:ext cx="554554" cy="554554"/>
                </a:xfrm>
                <a:prstGeom prst="donut">
                  <a:avLst>
                    <a:gd name="adj" fmla="val 28451"/>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sp>
            <p:nvSpPr>
              <p:cNvPr id="260" name="Oval 259"/>
              <p:cNvSpPr/>
              <p:nvPr/>
            </p:nvSpPr>
            <p:spPr>
              <a:xfrm>
                <a:off x="2661457" y="915546"/>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58" name="Group 57"/>
            <p:cNvGrpSpPr/>
            <p:nvPr/>
          </p:nvGrpSpPr>
          <p:grpSpPr>
            <a:xfrm>
              <a:off x="3789128" y="3296924"/>
              <a:ext cx="174865" cy="170529"/>
              <a:chOff x="2599534" y="852881"/>
              <a:chExt cx="199602" cy="199602"/>
            </a:xfrm>
            <a:solidFill>
              <a:srgbClr val="D0CECE"/>
            </a:solidFill>
          </p:grpSpPr>
          <p:grpSp>
            <p:nvGrpSpPr>
              <p:cNvPr id="243" name="Group 242"/>
              <p:cNvGrpSpPr/>
              <p:nvPr/>
            </p:nvGrpSpPr>
            <p:grpSpPr>
              <a:xfrm>
                <a:off x="2599534" y="852881"/>
                <a:ext cx="199602" cy="199602"/>
                <a:chOff x="3638450" y="4313719"/>
                <a:chExt cx="678764" cy="678764"/>
              </a:xfrm>
              <a:grpFill/>
            </p:grpSpPr>
            <p:grpSp>
              <p:nvGrpSpPr>
                <p:cNvPr id="245" name="Group 244"/>
                <p:cNvGrpSpPr/>
                <p:nvPr/>
              </p:nvGrpSpPr>
              <p:grpSpPr>
                <a:xfrm>
                  <a:off x="3638450" y="4313719"/>
                  <a:ext cx="678764" cy="678764"/>
                  <a:chOff x="3638450" y="4313719"/>
                  <a:chExt cx="678764" cy="678764"/>
                </a:xfrm>
                <a:grpFill/>
              </p:grpSpPr>
              <p:sp>
                <p:nvSpPr>
                  <p:cNvPr id="247" name="Rounded Rectangle 246"/>
                  <p:cNvSpPr/>
                  <p:nvPr/>
                </p:nvSpPr>
                <p:spPr>
                  <a:xfrm rot="-780000">
                    <a:off x="3881826" y="432194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48" name="Rounded Rectangle 247"/>
                  <p:cNvSpPr/>
                  <p:nvPr/>
                </p:nvSpPr>
                <p:spPr>
                  <a:xfrm rot="-2280000">
                    <a:off x="3752372" y="439591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49" name="Rounded Rectangle 248"/>
                  <p:cNvSpPr/>
                  <p:nvPr/>
                </p:nvSpPr>
                <p:spPr>
                  <a:xfrm rot="16620000">
                    <a:off x="3680451" y="4517151"/>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50" name="Rounded Rectangle 249"/>
                  <p:cNvSpPr/>
                  <p:nvPr/>
                </p:nvSpPr>
                <p:spPr>
                  <a:xfrm rot="15600000">
                    <a:off x="3664013" y="4671262"/>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51" name="Rounded Rectangle 250"/>
                  <p:cNvSpPr/>
                  <p:nvPr/>
                </p:nvSpPr>
                <p:spPr>
                  <a:xfrm rot="13680000">
                    <a:off x="3727715" y="481304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52" name="Rounded Rectangle 251"/>
                  <p:cNvSpPr/>
                  <p:nvPr/>
                </p:nvSpPr>
                <p:spPr>
                  <a:xfrm rot="11760000">
                    <a:off x="3861279" y="488701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53" name="Rounded Rectangle 252"/>
                  <p:cNvSpPr/>
                  <p:nvPr/>
                </p:nvSpPr>
                <p:spPr>
                  <a:xfrm rot="10080000">
                    <a:off x="4019500" y="487674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54" name="Rounded Rectangle 253"/>
                  <p:cNvSpPr/>
                  <p:nvPr/>
                </p:nvSpPr>
                <p:spPr>
                  <a:xfrm rot="8820000">
                    <a:off x="4155120" y="4813045"/>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55" name="Rounded Rectangle 254"/>
                  <p:cNvSpPr/>
                  <p:nvPr/>
                </p:nvSpPr>
                <p:spPr>
                  <a:xfrm rot="5760000">
                    <a:off x="4231147" y="468359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56" name="Rounded Rectangle 255"/>
                  <p:cNvSpPr/>
                  <p:nvPr/>
                </p:nvSpPr>
                <p:spPr>
                  <a:xfrm rot="4800000">
                    <a:off x="4237311" y="453358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57" name="Rounded Rectangle 256"/>
                  <p:cNvSpPr/>
                  <p:nvPr/>
                </p:nvSpPr>
                <p:spPr>
                  <a:xfrm rot="3000000">
                    <a:off x="4159226" y="439591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58" name="Rounded Rectangle 257"/>
                  <p:cNvSpPr/>
                  <p:nvPr/>
                </p:nvSpPr>
                <p:spPr>
                  <a:xfrm rot="360000">
                    <a:off x="4031825" y="4313719"/>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246" name="Donut 245"/>
                <p:cNvSpPr/>
                <p:nvPr/>
              </p:nvSpPr>
              <p:spPr>
                <a:xfrm>
                  <a:off x="3699497" y="4374828"/>
                  <a:ext cx="554554" cy="554554"/>
                </a:xfrm>
                <a:prstGeom prst="donut">
                  <a:avLst>
                    <a:gd name="adj" fmla="val 28451"/>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sp>
            <p:nvSpPr>
              <p:cNvPr id="244" name="Oval 243"/>
              <p:cNvSpPr/>
              <p:nvPr/>
            </p:nvSpPr>
            <p:spPr>
              <a:xfrm>
                <a:off x="2661457" y="915546"/>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59" name="Group 58"/>
            <p:cNvGrpSpPr/>
            <p:nvPr/>
          </p:nvGrpSpPr>
          <p:grpSpPr>
            <a:xfrm>
              <a:off x="3105267" y="3366460"/>
              <a:ext cx="137955" cy="134535"/>
              <a:chOff x="2599534" y="852881"/>
              <a:chExt cx="199602" cy="199602"/>
            </a:xfrm>
            <a:solidFill>
              <a:srgbClr val="D9D9D9"/>
            </a:solidFill>
          </p:grpSpPr>
          <p:grpSp>
            <p:nvGrpSpPr>
              <p:cNvPr id="227" name="Group 226"/>
              <p:cNvGrpSpPr/>
              <p:nvPr/>
            </p:nvGrpSpPr>
            <p:grpSpPr>
              <a:xfrm>
                <a:off x="2599534" y="852881"/>
                <a:ext cx="199602" cy="199602"/>
                <a:chOff x="3638450" y="4313719"/>
                <a:chExt cx="678764" cy="678764"/>
              </a:xfrm>
              <a:grpFill/>
            </p:grpSpPr>
            <p:grpSp>
              <p:nvGrpSpPr>
                <p:cNvPr id="229" name="Group 228"/>
                <p:cNvGrpSpPr/>
                <p:nvPr/>
              </p:nvGrpSpPr>
              <p:grpSpPr>
                <a:xfrm>
                  <a:off x="3638450" y="4313719"/>
                  <a:ext cx="678764" cy="678764"/>
                  <a:chOff x="3638450" y="4313719"/>
                  <a:chExt cx="678764" cy="678764"/>
                </a:xfrm>
                <a:grpFill/>
              </p:grpSpPr>
              <p:sp>
                <p:nvSpPr>
                  <p:cNvPr id="231" name="Rounded Rectangle 230"/>
                  <p:cNvSpPr/>
                  <p:nvPr/>
                </p:nvSpPr>
                <p:spPr>
                  <a:xfrm rot="-780000">
                    <a:off x="3881826" y="432194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32" name="Rounded Rectangle 231"/>
                  <p:cNvSpPr/>
                  <p:nvPr/>
                </p:nvSpPr>
                <p:spPr>
                  <a:xfrm rot="-2280000">
                    <a:off x="3752372" y="439591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33" name="Rounded Rectangle 232"/>
                  <p:cNvSpPr/>
                  <p:nvPr/>
                </p:nvSpPr>
                <p:spPr>
                  <a:xfrm rot="16620000">
                    <a:off x="3680451" y="4517151"/>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34" name="Rounded Rectangle 233"/>
                  <p:cNvSpPr/>
                  <p:nvPr/>
                </p:nvSpPr>
                <p:spPr>
                  <a:xfrm rot="15600000">
                    <a:off x="3664013" y="4671262"/>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35" name="Rounded Rectangle 234"/>
                  <p:cNvSpPr/>
                  <p:nvPr/>
                </p:nvSpPr>
                <p:spPr>
                  <a:xfrm rot="13680000">
                    <a:off x="3727715" y="481304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36" name="Rounded Rectangle 235"/>
                  <p:cNvSpPr/>
                  <p:nvPr/>
                </p:nvSpPr>
                <p:spPr>
                  <a:xfrm rot="11760000">
                    <a:off x="3861279" y="488701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37" name="Rounded Rectangle 236"/>
                  <p:cNvSpPr/>
                  <p:nvPr/>
                </p:nvSpPr>
                <p:spPr>
                  <a:xfrm rot="10080000">
                    <a:off x="4019500" y="487674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38" name="Rounded Rectangle 237"/>
                  <p:cNvSpPr/>
                  <p:nvPr/>
                </p:nvSpPr>
                <p:spPr>
                  <a:xfrm rot="8820000">
                    <a:off x="4155120" y="4813045"/>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39" name="Rounded Rectangle 238"/>
                  <p:cNvSpPr/>
                  <p:nvPr/>
                </p:nvSpPr>
                <p:spPr>
                  <a:xfrm rot="5760000">
                    <a:off x="4231147" y="468359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40" name="Rounded Rectangle 239"/>
                  <p:cNvSpPr/>
                  <p:nvPr/>
                </p:nvSpPr>
                <p:spPr>
                  <a:xfrm rot="4800000">
                    <a:off x="4237311" y="453358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41" name="Rounded Rectangle 240"/>
                  <p:cNvSpPr/>
                  <p:nvPr/>
                </p:nvSpPr>
                <p:spPr>
                  <a:xfrm rot="3000000">
                    <a:off x="4159226" y="439591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42" name="Rounded Rectangle 241"/>
                  <p:cNvSpPr/>
                  <p:nvPr/>
                </p:nvSpPr>
                <p:spPr>
                  <a:xfrm rot="360000">
                    <a:off x="4031825" y="4313719"/>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230" name="Donut 229"/>
                <p:cNvSpPr/>
                <p:nvPr/>
              </p:nvSpPr>
              <p:spPr>
                <a:xfrm>
                  <a:off x="3699497" y="4374828"/>
                  <a:ext cx="554554" cy="554554"/>
                </a:xfrm>
                <a:prstGeom prst="donut">
                  <a:avLst>
                    <a:gd name="adj" fmla="val 28451"/>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sp>
            <p:nvSpPr>
              <p:cNvPr id="228" name="Oval 227"/>
              <p:cNvSpPr/>
              <p:nvPr/>
            </p:nvSpPr>
            <p:spPr>
              <a:xfrm>
                <a:off x="2661457" y="915546"/>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60" name="Group 59"/>
            <p:cNvGrpSpPr/>
            <p:nvPr/>
          </p:nvGrpSpPr>
          <p:grpSpPr>
            <a:xfrm>
              <a:off x="3494002" y="3447100"/>
              <a:ext cx="93337" cy="91023"/>
              <a:chOff x="3699499" y="4374826"/>
              <a:chExt cx="554554" cy="554554"/>
            </a:xfrm>
            <a:solidFill>
              <a:srgbClr val="D9D9D9"/>
            </a:solidFill>
          </p:grpSpPr>
          <p:sp>
            <p:nvSpPr>
              <p:cNvPr id="221" name="Donut 220"/>
              <p:cNvSpPr/>
              <p:nvPr/>
            </p:nvSpPr>
            <p:spPr>
              <a:xfrm>
                <a:off x="3849023" y="4526816"/>
                <a:ext cx="254684" cy="254684"/>
              </a:xfrm>
              <a:prstGeom prst="donut">
                <a:avLst>
                  <a:gd name="adj" fmla="val 2550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222" name="Rounded Rectangle 221"/>
              <p:cNvSpPr/>
              <p:nvPr/>
            </p:nvSpPr>
            <p:spPr>
              <a:xfrm rot="-2460000">
                <a:off x="3835685" y="4477547"/>
                <a:ext cx="58546" cy="1394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23" name="Rounded Rectangle 222"/>
              <p:cNvSpPr/>
              <p:nvPr/>
            </p:nvSpPr>
            <p:spPr>
              <a:xfrm rot="1200000">
                <a:off x="3907189" y="4715897"/>
                <a:ext cx="58546" cy="1394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24" name="Rounded Rectangle 223"/>
              <p:cNvSpPr/>
              <p:nvPr/>
            </p:nvSpPr>
            <p:spPr>
              <a:xfrm rot="4200000">
                <a:off x="4095702" y="4551217"/>
                <a:ext cx="58546" cy="1394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25" name="Donut 224"/>
              <p:cNvSpPr/>
              <p:nvPr/>
            </p:nvSpPr>
            <p:spPr>
              <a:xfrm>
                <a:off x="3699499" y="4374826"/>
                <a:ext cx="554554" cy="554554"/>
              </a:xfrm>
              <a:prstGeom prst="donut">
                <a:avLst>
                  <a:gd name="adj" fmla="val 1784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226" name="Oval 225"/>
              <p:cNvSpPr/>
              <p:nvPr/>
            </p:nvSpPr>
            <p:spPr>
              <a:xfrm>
                <a:off x="3909318" y="4587112"/>
                <a:ext cx="134094" cy="1340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grpSp>
          <p:nvGrpSpPr>
            <p:cNvPr id="61" name="Group 60"/>
            <p:cNvGrpSpPr/>
            <p:nvPr/>
          </p:nvGrpSpPr>
          <p:grpSpPr>
            <a:xfrm flipH="1">
              <a:off x="3722549" y="3386329"/>
              <a:ext cx="65844" cy="64212"/>
              <a:chOff x="4165182" y="205584"/>
              <a:chExt cx="163076" cy="163076"/>
            </a:xfrm>
          </p:grpSpPr>
          <p:sp>
            <p:nvSpPr>
              <p:cNvPr id="219" name="Donut 218"/>
              <p:cNvSpPr/>
              <p:nvPr/>
            </p:nvSpPr>
            <p:spPr>
              <a:xfrm>
                <a:off x="4165182" y="205584"/>
                <a:ext cx="163076" cy="163076"/>
              </a:xfrm>
              <a:prstGeom prst="donut">
                <a:avLst>
                  <a:gd name="adj" fmla="val 28451"/>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220" name="Oval 219"/>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62" name="Group 61"/>
            <p:cNvGrpSpPr/>
            <p:nvPr/>
          </p:nvGrpSpPr>
          <p:grpSpPr>
            <a:xfrm flipH="1">
              <a:off x="3627852" y="3421310"/>
              <a:ext cx="65844" cy="64212"/>
              <a:chOff x="4165182" y="205584"/>
              <a:chExt cx="163076" cy="163076"/>
            </a:xfrm>
          </p:grpSpPr>
          <p:sp>
            <p:nvSpPr>
              <p:cNvPr id="217" name="Donut 216"/>
              <p:cNvSpPr/>
              <p:nvPr/>
            </p:nvSpPr>
            <p:spPr>
              <a:xfrm>
                <a:off x="4165182" y="205584"/>
                <a:ext cx="163076" cy="163076"/>
              </a:xfrm>
              <a:prstGeom prst="donut">
                <a:avLst>
                  <a:gd name="adj" fmla="val 28451"/>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218" name="Oval 217"/>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63" name="Group 62"/>
            <p:cNvGrpSpPr/>
            <p:nvPr/>
          </p:nvGrpSpPr>
          <p:grpSpPr>
            <a:xfrm flipH="1">
              <a:off x="3039584" y="3321965"/>
              <a:ext cx="65844" cy="64212"/>
              <a:chOff x="4165182" y="205584"/>
              <a:chExt cx="163076" cy="163076"/>
            </a:xfrm>
          </p:grpSpPr>
          <p:sp>
            <p:nvSpPr>
              <p:cNvPr id="215" name="Donut 214"/>
              <p:cNvSpPr/>
              <p:nvPr/>
            </p:nvSpPr>
            <p:spPr>
              <a:xfrm>
                <a:off x="4165182" y="205584"/>
                <a:ext cx="163076" cy="163076"/>
              </a:xfrm>
              <a:prstGeom prst="donut">
                <a:avLst>
                  <a:gd name="adj" fmla="val 28451"/>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216" name="Oval 215"/>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64" name="Group 63"/>
            <p:cNvGrpSpPr/>
            <p:nvPr/>
          </p:nvGrpSpPr>
          <p:grpSpPr>
            <a:xfrm flipH="1" flipV="1">
              <a:off x="2992920" y="3252670"/>
              <a:ext cx="52996" cy="51683"/>
              <a:chOff x="4165182" y="205584"/>
              <a:chExt cx="163076" cy="163076"/>
            </a:xfrm>
          </p:grpSpPr>
          <p:sp>
            <p:nvSpPr>
              <p:cNvPr id="213" name="Donut 212"/>
              <p:cNvSpPr/>
              <p:nvPr/>
            </p:nvSpPr>
            <p:spPr>
              <a:xfrm>
                <a:off x="4165182" y="205584"/>
                <a:ext cx="163076" cy="163076"/>
              </a:xfrm>
              <a:prstGeom prst="donut">
                <a:avLst>
                  <a:gd name="adj" fmla="val 28451"/>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214" name="Oval 213"/>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65" name="Group 64"/>
            <p:cNvGrpSpPr/>
            <p:nvPr/>
          </p:nvGrpSpPr>
          <p:grpSpPr>
            <a:xfrm>
              <a:off x="4130959" y="3756936"/>
              <a:ext cx="138201" cy="134774"/>
              <a:chOff x="3699499" y="4374826"/>
              <a:chExt cx="554554" cy="554554"/>
            </a:xfrm>
            <a:solidFill>
              <a:srgbClr val="BFBFBF"/>
            </a:solidFill>
          </p:grpSpPr>
          <p:sp>
            <p:nvSpPr>
              <p:cNvPr id="207" name="Donut 206"/>
              <p:cNvSpPr/>
              <p:nvPr/>
            </p:nvSpPr>
            <p:spPr>
              <a:xfrm>
                <a:off x="3849023" y="4526816"/>
                <a:ext cx="254684" cy="254684"/>
              </a:xfrm>
              <a:prstGeom prst="donut">
                <a:avLst>
                  <a:gd name="adj" fmla="val 2550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208" name="Rounded Rectangle 207"/>
              <p:cNvSpPr/>
              <p:nvPr/>
            </p:nvSpPr>
            <p:spPr>
              <a:xfrm rot="-2460000">
                <a:off x="3835685" y="4477547"/>
                <a:ext cx="58546" cy="1394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09" name="Rounded Rectangle 208"/>
              <p:cNvSpPr/>
              <p:nvPr/>
            </p:nvSpPr>
            <p:spPr>
              <a:xfrm rot="1200000">
                <a:off x="3907189" y="4715897"/>
                <a:ext cx="58546" cy="1394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10" name="Rounded Rectangle 209"/>
              <p:cNvSpPr/>
              <p:nvPr/>
            </p:nvSpPr>
            <p:spPr>
              <a:xfrm rot="4200000">
                <a:off x="4095702" y="4551217"/>
                <a:ext cx="58546" cy="1394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211" name="Donut 210"/>
              <p:cNvSpPr/>
              <p:nvPr/>
            </p:nvSpPr>
            <p:spPr>
              <a:xfrm>
                <a:off x="3699499" y="4374826"/>
                <a:ext cx="554554" cy="554554"/>
              </a:xfrm>
              <a:prstGeom prst="donut">
                <a:avLst>
                  <a:gd name="adj" fmla="val 1784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212" name="Oval 211"/>
              <p:cNvSpPr/>
              <p:nvPr/>
            </p:nvSpPr>
            <p:spPr>
              <a:xfrm>
                <a:off x="3909318" y="4587112"/>
                <a:ext cx="134094" cy="1340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grpSp>
          <p:nvGrpSpPr>
            <p:cNvPr id="66" name="Group 65"/>
            <p:cNvGrpSpPr/>
            <p:nvPr/>
          </p:nvGrpSpPr>
          <p:grpSpPr>
            <a:xfrm flipH="1">
              <a:off x="4878222" y="3797498"/>
              <a:ext cx="65844" cy="64212"/>
              <a:chOff x="4165182" y="205584"/>
              <a:chExt cx="163076" cy="163076"/>
            </a:xfrm>
          </p:grpSpPr>
          <p:sp>
            <p:nvSpPr>
              <p:cNvPr id="205" name="Donut 204"/>
              <p:cNvSpPr/>
              <p:nvPr/>
            </p:nvSpPr>
            <p:spPr>
              <a:xfrm>
                <a:off x="4165182" y="205584"/>
                <a:ext cx="163076" cy="163076"/>
              </a:xfrm>
              <a:prstGeom prst="donut">
                <a:avLst>
                  <a:gd name="adj" fmla="val 28451"/>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206" name="Oval 205"/>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67" name="Group 66"/>
            <p:cNvGrpSpPr/>
            <p:nvPr/>
          </p:nvGrpSpPr>
          <p:grpSpPr>
            <a:xfrm flipH="1">
              <a:off x="5174663" y="3365715"/>
              <a:ext cx="65844" cy="64212"/>
              <a:chOff x="4165182" y="205584"/>
              <a:chExt cx="163076" cy="163076"/>
            </a:xfrm>
            <a:solidFill>
              <a:schemeClr val="bg2">
                <a:lumMod val="90000"/>
              </a:schemeClr>
            </a:solidFill>
          </p:grpSpPr>
          <p:sp>
            <p:nvSpPr>
              <p:cNvPr id="203" name="Donut 202"/>
              <p:cNvSpPr/>
              <p:nvPr/>
            </p:nvSpPr>
            <p:spPr>
              <a:xfrm>
                <a:off x="4165182" y="205584"/>
                <a:ext cx="163076" cy="163076"/>
              </a:xfrm>
              <a:prstGeom prst="donut">
                <a:avLst>
                  <a:gd name="adj" fmla="val 28451"/>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204" name="Oval 203"/>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68" name="Group 67"/>
            <p:cNvGrpSpPr/>
            <p:nvPr/>
          </p:nvGrpSpPr>
          <p:grpSpPr>
            <a:xfrm flipH="1">
              <a:off x="5198485" y="3275906"/>
              <a:ext cx="82805" cy="80752"/>
              <a:chOff x="4165182" y="205584"/>
              <a:chExt cx="163076" cy="163076"/>
            </a:xfrm>
          </p:grpSpPr>
          <p:sp>
            <p:nvSpPr>
              <p:cNvPr id="201" name="Donut 200"/>
              <p:cNvSpPr/>
              <p:nvPr/>
            </p:nvSpPr>
            <p:spPr>
              <a:xfrm>
                <a:off x="4165182" y="205584"/>
                <a:ext cx="163076" cy="163076"/>
              </a:xfrm>
              <a:prstGeom prst="donut">
                <a:avLst>
                  <a:gd name="adj" fmla="val 28451"/>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202" name="Oval 201"/>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69" name="Group 68"/>
            <p:cNvGrpSpPr/>
            <p:nvPr/>
          </p:nvGrpSpPr>
          <p:grpSpPr>
            <a:xfrm flipH="1">
              <a:off x="4776831" y="4046027"/>
              <a:ext cx="65844" cy="64212"/>
              <a:chOff x="4165182" y="205584"/>
              <a:chExt cx="163076" cy="163076"/>
            </a:xfrm>
          </p:grpSpPr>
          <p:sp>
            <p:nvSpPr>
              <p:cNvPr id="199" name="Donut 198"/>
              <p:cNvSpPr/>
              <p:nvPr/>
            </p:nvSpPr>
            <p:spPr>
              <a:xfrm>
                <a:off x="4165182" y="205584"/>
                <a:ext cx="163076" cy="163076"/>
              </a:xfrm>
              <a:prstGeom prst="donut">
                <a:avLst>
                  <a:gd name="adj" fmla="val 28451"/>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200" name="Oval 199"/>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70" name="Group 69"/>
            <p:cNvGrpSpPr/>
            <p:nvPr/>
          </p:nvGrpSpPr>
          <p:grpSpPr>
            <a:xfrm flipH="1">
              <a:off x="3963195" y="4504103"/>
              <a:ext cx="146138" cy="142516"/>
              <a:chOff x="2599534" y="852881"/>
              <a:chExt cx="199602" cy="199602"/>
            </a:xfrm>
            <a:solidFill>
              <a:schemeClr val="bg1">
                <a:lumMod val="85000"/>
              </a:schemeClr>
            </a:solidFill>
          </p:grpSpPr>
          <p:grpSp>
            <p:nvGrpSpPr>
              <p:cNvPr id="183" name="Group 182"/>
              <p:cNvGrpSpPr/>
              <p:nvPr/>
            </p:nvGrpSpPr>
            <p:grpSpPr>
              <a:xfrm>
                <a:off x="2599534" y="852881"/>
                <a:ext cx="199602" cy="199602"/>
                <a:chOff x="3638450" y="4313719"/>
                <a:chExt cx="678764" cy="678764"/>
              </a:xfrm>
              <a:grpFill/>
            </p:grpSpPr>
            <p:grpSp>
              <p:nvGrpSpPr>
                <p:cNvPr id="185" name="Group 184"/>
                <p:cNvGrpSpPr/>
                <p:nvPr/>
              </p:nvGrpSpPr>
              <p:grpSpPr>
                <a:xfrm>
                  <a:off x="3638450" y="4313719"/>
                  <a:ext cx="678764" cy="678764"/>
                  <a:chOff x="3638450" y="4313719"/>
                  <a:chExt cx="678764" cy="678764"/>
                </a:xfrm>
                <a:grpFill/>
              </p:grpSpPr>
              <p:sp>
                <p:nvSpPr>
                  <p:cNvPr id="187" name="Rounded Rectangle 186"/>
                  <p:cNvSpPr/>
                  <p:nvPr/>
                </p:nvSpPr>
                <p:spPr>
                  <a:xfrm rot="-780000">
                    <a:off x="3881826" y="432194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88" name="Rounded Rectangle 187"/>
                  <p:cNvSpPr/>
                  <p:nvPr/>
                </p:nvSpPr>
                <p:spPr>
                  <a:xfrm rot="-2280000">
                    <a:off x="3752372" y="439591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89" name="Rounded Rectangle 188"/>
                  <p:cNvSpPr/>
                  <p:nvPr/>
                </p:nvSpPr>
                <p:spPr>
                  <a:xfrm rot="16620000">
                    <a:off x="3680451" y="4517151"/>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90" name="Rounded Rectangle 189"/>
                  <p:cNvSpPr/>
                  <p:nvPr/>
                </p:nvSpPr>
                <p:spPr>
                  <a:xfrm rot="15600000">
                    <a:off x="3664013" y="4671262"/>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91" name="Rounded Rectangle 190"/>
                  <p:cNvSpPr/>
                  <p:nvPr/>
                </p:nvSpPr>
                <p:spPr>
                  <a:xfrm rot="13680000">
                    <a:off x="3727715" y="4813046"/>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92" name="Rounded Rectangle 191"/>
                  <p:cNvSpPr/>
                  <p:nvPr/>
                </p:nvSpPr>
                <p:spPr>
                  <a:xfrm rot="11760000">
                    <a:off x="3861279" y="488701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93" name="Rounded Rectangle 192"/>
                  <p:cNvSpPr/>
                  <p:nvPr/>
                </p:nvSpPr>
                <p:spPr>
                  <a:xfrm rot="10080000">
                    <a:off x="4019500" y="487674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94" name="Rounded Rectangle 193"/>
                  <p:cNvSpPr/>
                  <p:nvPr/>
                </p:nvSpPr>
                <p:spPr>
                  <a:xfrm rot="8820000">
                    <a:off x="4155120" y="4813045"/>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95" name="Rounded Rectangle 194"/>
                  <p:cNvSpPr/>
                  <p:nvPr/>
                </p:nvSpPr>
                <p:spPr>
                  <a:xfrm rot="5760000">
                    <a:off x="4231147" y="4683590"/>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96" name="Rounded Rectangle 195"/>
                  <p:cNvSpPr/>
                  <p:nvPr/>
                </p:nvSpPr>
                <p:spPr>
                  <a:xfrm rot="4800000">
                    <a:off x="4237311" y="4533587"/>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97" name="Rounded Rectangle 196"/>
                  <p:cNvSpPr/>
                  <p:nvPr/>
                </p:nvSpPr>
                <p:spPr>
                  <a:xfrm rot="3000000">
                    <a:off x="4159226" y="4395913"/>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98" name="Rounded Rectangle 197"/>
                  <p:cNvSpPr/>
                  <p:nvPr/>
                </p:nvSpPr>
                <p:spPr>
                  <a:xfrm rot="360000">
                    <a:off x="4031825" y="4313719"/>
                    <a:ext cx="54340" cy="10546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186" name="Donut 185"/>
                <p:cNvSpPr/>
                <p:nvPr/>
              </p:nvSpPr>
              <p:spPr>
                <a:xfrm>
                  <a:off x="3699497" y="4374828"/>
                  <a:ext cx="554554" cy="554554"/>
                </a:xfrm>
                <a:prstGeom prst="donut">
                  <a:avLst>
                    <a:gd name="adj" fmla="val 28451"/>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sp>
            <p:nvSpPr>
              <p:cNvPr id="184" name="Oval 183"/>
              <p:cNvSpPr/>
              <p:nvPr/>
            </p:nvSpPr>
            <p:spPr>
              <a:xfrm>
                <a:off x="2661457" y="915546"/>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71" name="Group 70"/>
            <p:cNvGrpSpPr/>
            <p:nvPr/>
          </p:nvGrpSpPr>
          <p:grpSpPr>
            <a:xfrm flipH="1">
              <a:off x="4137685" y="4585198"/>
              <a:ext cx="45242" cy="44120"/>
              <a:chOff x="4165182" y="205584"/>
              <a:chExt cx="163076" cy="163076"/>
            </a:xfrm>
          </p:grpSpPr>
          <p:sp>
            <p:nvSpPr>
              <p:cNvPr id="181" name="Donut 180"/>
              <p:cNvSpPr/>
              <p:nvPr/>
            </p:nvSpPr>
            <p:spPr>
              <a:xfrm>
                <a:off x="4165182" y="205584"/>
                <a:ext cx="163076" cy="163076"/>
              </a:xfrm>
              <a:prstGeom prst="donut">
                <a:avLst>
                  <a:gd name="adj" fmla="val 28451"/>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182" name="Oval 181"/>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72" name="Group 71"/>
            <p:cNvGrpSpPr/>
            <p:nvPr/>
          </p:nvGrpSpPr>
          <p:grpSpPr>
            <a:xfrm flipH="1">
              <a:off x="3923944" y="4595889"/>
              <a:ext cx="45239" cy="44118"/>
              <a:chOff x="4165182" y="205584"/>
              <a:chExt cx="163076" cy="163076"/>
            </a:xfrm>
          </p:grpSpPr>
          <p:sp>
            <p:nvSpPr>
              <p:cNvPr id="179" name="Donut 178"/>
              <p:cNvSpPr/>
              <p:nvPr/>
            </p:nvSpPr>
            <p:spPr>
              <a:xfrm>
                <a:off x="4165182" y="205584"/>
                <a:ext cx="163076" cy="163076"/>
              </a:xfrm>
              <a:prstGeom prst="donut">
                <a:avLst>
                  <a:gd name="adj" fmla="val 28451"/>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180" name="Oval 179"/>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73" name="Group 72"/>
            <p:cNvGrpSpPr/>
            <p:nvPr/>
          </p:nvGrpSpPr>
          <p:grpSpPr>
            <a:xfrm flipH="1">
              <a:off x="5069242" y="2838738"/>
              <a:ext cx="65844" cy="64212"/>
              <a:chOff x="4165182" y="205584"/>
              <a:chExt cx="163076" cy="163076"/>
            </a:xfrm>
          </p:grpSpPr>
          <p:sp>
            <p:nvSpPr>
              <p:cNvPr id="177" name="Donut 176"/>
              <p:cNvSpPr/>
              <p:nvPr/>
            </p:nvSpPr>
            <p:spPr>
              <a:xfrm>
                <a:off x="4165182" y="205584"/>
                <a:ext cx="163076" cy="163076"/>
              </a:xfrm>
              <a:prstGeom prst="donut">
                <a:avLst>
                  <a:gd name="adj" fmla="val 28451"/>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178" name="Oval 177"/>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74" name="Group 73"/>
            <p:cNvGrpSpPr/>
            <p:nvPr/>
          </p:nvGrpSpPr>
          <p:grpSpPr>
            <a:xfrm flipH="1">
              <a:off x="4788022" y="1657001"/>
              <a:ext cx="65844" cy="64212"/>
              <a:chOff x="4165182" y="205584"/>
              <a:chExt cx="163076" cy="163076"/>
            </a:xfrm>
          </p:grpSpPr>
          <p:sp>
            <p:nvSpPr>
              <p:cNvPr id="175" name="Donut 174"/>
              <p:cNvSpPr/>
              <p:nvPr/>
            </p:nvSpPr>
            <p:spPr>
              <a:xfrm>
                <a:off x="4165182" y="205584"/>
                <a:ext cx="163076" cy="163076"/>
              </a:xfrm>
              <a:prstGeom prst="donut">
                <a:avLst>
                  <a:gd name="adj" fmla="val 28451"/>
                </a:avLst>
              </a:prstGeom>
              <a:solidFill>
                <a:srgbClr val="D0CE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176" name="Oval 175"/>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75" name="Group 74"/>
            <p:cNvGrpSpPr/>
            <p:nvPr/>
          </p:nvGrpSpPr>
          <p:grpSpPr>
            <a:xfrm>
              <a:off x="4038279" y="1481696"/>
              <a:ext cx="47211" cy="46040"/>
              <a:chOff x="4165182" y="205584"/>
              <a:chExt cx="163076" cy="163076"/>
            </a:xfrm>
          </p:grpSpPr>
          <p:sp>
            <p:nvSpPr>
              <p:cNvPr id="173" name="Donut 172"/>
              <p:cNvSpPr/>
              <p:nvPr/>
            </p:nvSpPr>
            <p:spPr>
              <a:xfrm>
                <a:off x="4165182" y="205584"/>
                <a:ext cx="163076" cy="163076"/>
              </a:xfrm>
              <a:prstGeom prst="donut">
                <a:avLst>
                  <a:gd name="adj" fmla="val 28451"/>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174" name="Oval 173"/>
              <p:cNvSpPr/>
              <p:nvPr/>
            </p:nvSpPr>
            <p:spPr>
              <a:xfrm>
                <a:off x="4209154" y="244978"/>
                <a:ext cx="74893" cy="7489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76" name="Group 75"/>
            <p:cNvGrpSpPr/>
            <p:nvPr/>
          </p:nvGrpSpPr>
          <p:grpSpPr>
            <a:xfrm flipH="1">
              <a:off x="4025066" y="2821825"/>
              <a:ext cx="65844" cy="64212"/>
              <a:chOff x="4165182" y="205584"/>
              <a:chExt cx="163076" cy="163076"/>
            </a:xfrm>
          </p:grpSpPr>
          <p:sp>
            <p:nvSpPr>
              <p:cNvPr id="171" name="Donut 170"/>
              <p:cNvSpPr/>
              <p:nvPr/>
            </p:nvSpPr>
            <p:spPr>
              <a:xfrm>
                <a:off x="4165182" y="205584"/>
                <a:ext cx="163076" cy="163076"/>
              </a:xfrm>
              <a:prstGeom prst="donut">
                <a:avLst>
                  <a:gd name="adj" fmla="val 28451"/>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172" name="Oval 171"/>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77" name="Group 76"/>
            <p:cNvGrpSpPr/>
            <p:nvPr/>
          </p:nvGrpSpPr>
          <p:grpSpPr>
            <a:xfrm flipH="1">
              <a:off x="3984343" y="2609072"/>
              <a:ext cx="65844" cy="64212"/>
              <a:chOff x="4165182" y="205584"/>
              <a:chExt cx="163076" cy="163076"/>
            </a:xfrm>
          </p:grpSpPr>
          <p:sp>
            <p:nvSpPr>
              <p:cNvPr id="169" name="Donut 168"/>
              <p:cNvSpPr/>
              <p:nvPr/>
            </p:nvSpPr>
            <p:spPr>
              <a:xfrm>
                <a:off x="4165182" y="205584"/>
                <a:ext cx="163076" cy="163076"/>
              </a:xfrm>
              <a:prstGeom prst="donut">
                <a:avLst>
                  <a:gd name="adj" fmla="val 28451"/>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170" name="Oval 169"/>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78" name="Group 77"/>
            <p:cNvGrpSpPr/>
            <p:nvPr/>
          </p:nvGrpSpPr>
          <p:grpSpPr>
            <a:xfrm flipH="1">
              <a:off x="3734640" y="2365558"/>
              <a:ext cx="50389" cy="49140"/>
              <a:chOff x="4165182" y="205584"/>
              <a:chExt cx="163076" cy="163076"/>
            </a:xfrm>
          </p:grpSpPr>
          <p:sp>
            <p:nvSpPr>
              <p:cNvPr id="167" name="Donut 166"/>
              <p:cNvSpPr/>
              <p:nvPr/>
            </p:nvSpPr>
            <p:spPr>
              <a:xfrm>
                <a:off x="4165182" y="205584"/>
                <a:ext cx="163076" cy="163076"/>
              </a:xfrm>
              <a:prstGeom prst="donut">
                <a:avLst>
                  <a:gd name="adj" fmla="val 28451"/>
                </a:avLst>
              </a:prstGeom>
              <a:solidFill>
                <a:srgbClr val="AF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168" name="Oval 167"/>
              <p:cNvSpPr/>
              <p:nvPr/>
            </p:nvSpPr>
            <p:spPr>
              <a:xfrm>
                <a:off x="4209153" y="250279"/>
                <a:ext cx="74894" cy="748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grpSp>
          <p:nvGrpSpPr>
            <p:cNvPr id="79" name="Group 78"/>
            <p:cNvGrpSpPr/>
            <p:nvPr/>
          </p:nvGrpSpPr>
          <p:grpSpPr>
            <a:xfrm>
              <a:off x="4848170" y="1722615"/>
              <a:ext cx="96683" cy="94286"/>
              <a:chOff x="3108589" y="408050"/>
              <a:chExt cx="319134" cy="319134"/>
            </a:xfrm>
          </p:grpSpPr>
          <p:sp>
            <p:nvSpPr>
              <p:cNvPr id="160" name="Donut 159"/>
              <p:cNvSpPr/>
              <p:nvPr/>
            </p:nvSpPr>
            <p:spPr>
              <a:xfrm>
                <a:off x="3108589" y="408050"/>
                <a:ext cx="319134" cy="319134"/>
              </a:xfrm>
              <a:prstGeom prst="donut">
                <a:avLst>
                  <a:gd name="adj" fmla="val 18636"/>
                </a:avLst>
              </a:prstGeom>
              <a:solidFill>
                <a:srgbClr val="D0CE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grpSp>
            <p:nvGrpSpPr>
              <p:cNvPr id="161" name="Group 160"/>
              <p:cNvGrpSpPr/>
              <p:nvPr/>
            </p:nvGrpSpPr>
            <p:grpSpPr>
              <a:xfrm>
                <a:off x="3164992" y="465873"/>
                <a:ext cx="214531" cy="212677"/>
                <a:chOff x="3164992" y="465873"/>
                <a:chExt cx="214531" cy="212677"/>
              </a:xfrm>
            </p:grpSpPr>
            <p:sp>
              <p:nvSpPr>
                <p:cNvPr id="163" name="Donut 162"/>
                <p:cNvSpPr/>
                <p:nvPr/>
              </p:nvSpPr>
              <p:spPr>
                <a:xfrm>
                  <a:off x="3164992" y="465873"/>
                  <a:ext cx="205856" cy="205854"/>
                </a:xfrm>
                <a:prstGeom prst="donut">
                  <a:avLst>
                    <a:gd name="adj" fmla="val 31325"/>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164" name="Rounded Rectangle 163"/>
                <p:cNvSpPr/>
                <p:nvPr/>
              </p:nvSpPr>
              <p:spPr>
                <a:xfrm rot="19140000">
                  <a:off x="3200998" y="473179"/>
                  <a:ext cx="33692" cy="80236"/>
                </a:xfrm>
                <a:prstGeom prst="roundRect">
                  <a:avLst>
                    <a:gd name="adj" fmla="val 50000"/>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65" name="Rounded Rectangle 164"/>
                <p:cNvSpPr/>
                <p:nvPr/>
              </p:nvSpPr>
              <p:spPr>
                <a:xfrm rot="1800000">
                  <a:off x="3224100" y="598314"/>
                  <a:ext cx="33692" cy="80236"/>
                </a:xfrm>
                <a:prstGeom prst="roundRect">
                  <a:avLst>
                    <a:gd name="adj" fmla="val 50000"/>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66" name="Rounded Rectangle 165"/>
                <p:cNvSpPr/>
                <p:nvPr/>
              </p:nvSpPr>
              <p:spPr>
                <a:xfrm rot="4200000">
                  <a:off x="3322559" y="499531"/>
                  <a:ext cx="33692" cy="80236"/>
                </a:xfrm>
                <a:prstGeom prst="roundRect">
                  <a:avLst>
                    <a:gd name="adj" fmla="val 50000"/>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162" name="Oval 161"/>
              <p:cNvSpPr/>
              <p:nvPr/>
            </p:nvSpPr>
            <p:spPr>
              <a:xfrm>
                <a:off x="3218483" y="519364"/>
                <a:ext cx="98874" cy="98872"/>
              </a:xfrm>
              <a:prstGeom prst="ellipse">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grpSp>
          <p:nvGrpSpPr>
            <p:cNvPr id="80" name="Group 79"/>
            <p:cNvGrpSpPr/>
            <p:nvPr/>
          </p:nvGrpSpPr>
          <p:grpSpPr>
            <a:xfrm>
              <a:off x="4833222" y="2213140"/>
              <a:ext cx="605099" cy="600341"/>
              <a:chOff x="2724229" y="2365819"/>
              <a:chExt cx="933372" cy="949576"/>
            </a:xfrm>
          </p:grpSpPr>
          <p:grpSp>
            <p:nvGrpSpPr>
              <p:cNvPr id="153" name="Group 152"/>
              <p:cNvGrpSpPr/>
              <p:nvPr/>
            </p:nvGrpSpPr>
            <p:grpSpPr>
              <a:xfrm>
                <a:off x="2724229" y="2365819"/>
                <a:ext cx="933372" cy="949576"/>
                <a:chOff x="2661845" y="1763650"/>
                <a:chExt cx="1964332" cy="1998434"/>
              </a:xfrm>
              <a:solidFill>
                <a:schemeClr val="accent6"/>
              </a:solidFill>
            </p:grpSpPr>
            <p:sp>
              <p:nvSpPr>
                <p:cNvPr id="158" name="Freeform 157"/>
                <p:cNvSpPr/>
                <p:nvPr/>
              </p:nvSpPr>
              <p:spPr>
                <a:xfrm rot="10800000">
                  <a:off x="2661845" y="1763650"/>
                  <a:ext cx="1964332" cy="1998434"/>
                </a:xfrm>
                <a:custGeom>
                  <a:avLst/>
                  <a:gdLst>
                    <a:gd name="connsiteX0" fmla="*/ 1116169 w 1964332"/>
                    <a:gd name="connsiteY0" fmla="*/ 1997397 h 1998434"/>
                    <a:gd name="connsiteX1" fmla="*/ 1079125 w 1964332"/>
                    <a:gd name="connsiteY1" fmla="*/ 1976010 h 1998434"/>
                    <a:gd name="connsiteX2" fmla="*/ 1039613 w 1964332"/>
                    <a:gd name="connsiteY2" fmla="*/ 1828547 h 1998434"/>
                    <a:gd name="connsiteX3" fmla="*/ 992463 w 1964332"/>
                    <a:gd name="connsiteY3" fmla="*/ 1830928 h 1998434"/>
                    <a:gd name="connsiteX4" fmla="*/ 825370 w 1964332"/>
                    <a:gd name="connsiteY4" fmla="*/ 1814084 h 1998434"/>
                    <a:gd name="connsiteX5" fmla="*/ 792391 w 1964332"/>
                    <a:gd name="connsiteY5" fmla="*/ 1805604 h 1998434"/>
                    <a:gd name="connsiteX6" fmla="*/ 719747 w 1964332"/>
                    <a:gd name="connsiteY6" fmla="*/ 1931426 h 1998434"/>
                    <a:gd name="connsiteX7" fmla="*/ 701382 w 1964332"/>
                    <a:gd name="connsiteY7" fmla="*/ 1945518 h 1998434"/>
                    <a:gd name="connsiteX8" fmla="*/ 678431 w 1964332"/>
                    <a:gd name="connsiteY8" fmla="*/ 1942497 h 1998434"/>
                    <a:gd name="connsiteX9" fmla="*/ 573656 w 1964332"/>
                    <a:gd name="connsiteY9" fmla="*/ 1882005 h 1998434"/>
                    <a:gd name="connsiteX10" fmla="*/ 562585 w 1964332"/>
                    <a:gd name="connsiteY10" fmla="*/ 1840688 h 1998434"/>
                    <a:gd name="connsiteX11" fmla="*/ 621085 w 1964332"/>
                    <a:gd name="connsiteY11" fmla="*/ 1739365 h 1998434"/>
                    <a:gd name="connsiteX12" fmla="*/ 528902 w 1964332"/>
                    <a:gd name="connsiteY12" fmla="*/ 1689330 h 1998434"/>
                    <a:gd name="connsiteX13" fmla="*/ 423908 w 1964332"/>
                    <a:gd name="connsiteY13" fmla="*/ 1602702 h 1998434"/>
                    <a:gd name="connsiteX14" fmla="*/ 287402 w 1964332"/>
                    <a:gd name="connsiteY14" fmla="*/ 1681513 h 1998434"/>
                    <a:gd name="connsiteX15" fmla="*/ 264451 w 1964332"/>
                    <a:gd name="connsiteY15" fmla="*/ 1684534 h 1998434"/>
                    <a:gd name="connsiteX16" fmla="*/ 246085 w 1964332"/>
                    <a:gd name="connsiteY16" fmla="*/ 1670442 h 1998434"/>
                    <a:gd name="connsiteX17" fmla="*/ 185594 w 1964332"/>
                    <a:gd name="connsiteY17" fmla="*/ 1565668 h 1998434"/>
                    <a:gd name="connsiteX18" fmla="*/ 196665 w 1964332"/>
                    <a:gd name="connsiteY18" fmla="*/ 1524351 h 1998434"/>
                    <a:gd name="connsiteX19" fmla="*/ 303487 w 1964332"/>
                    <a:gd name="connsiteY19" fmla="*/ 1462677 h 1998434"/>
                    <a:gd name="connsiteX20" fmla="*/ 228513 w 1964332"/>
                    <a:gd name="connsiteY20" fmla="*/ 1324548 h 1998434"/>
                    <a:gd name="connsiteX21" fmla="*/ 200633 w 1964332"/>
                    <a:gd name="connsiteY21" fmla="*/ 1248374 h 1998434"/>
                    <a:gd name="connsiteX22" fmla="*/ 189006 w 1964332"/>
                    <a:gd name="connsiteY22" fmla="*/ 1203157 h 1998434"/>
                    <a:gd name="connsiteX23" fmla="*/ 69394 w 1964332"/>
                    <a:gd name="connsiteY23" fmla="*/ 1235207 h 1998434"/>
                    <a:gd name="connsiteX24" fmla="*/ 32350 w 1964332"/>
                    <a:gd name="connsiteY24" fmla="*/ 1213820 h 1998434"/>
                    <a:gd name="connsiteX25" fmla="*/ 1037 w 1964332"/>
                    <a:gd name="connsiteY25" fmla="*/ 1096959 h 1998434"/>
                    <a:gd name="connsiteX26" fmla="*/ 22424 w 1964332"/>
                    <a:gd name="connsiteY26" fmla="*/ 1059916 h 1998434"/>
                    <a:gd name="connsiteX27" fmla="*/ 164371 w 1964332"/>
                    <a:gd name="connsiteY27" fmla="*/ 1021881 h 1998434"/>
                    <a:gd name="connsiteX28" fmla="*/ 163358 w 1964332"/>
                    <a:gd name="connsiteY28" fmla="*/ 1001823 h 1998434"/>
                    <a:gd name="connsiteX29" fmla="*/ 180202 w 1964332"/>
                    <a:gd name="connsiteY29" fmla="*/ 834730 h 1998434"/>
                    <a:gd name="connsiteX30" fmla="*/ 195406 w 1964332"/>
                    <a:gd name="connsiteY30" fmla="*/ 775599 h 1998434"/>
                    <a:gd name="connsiteX31" fmla="*/ 61096 w 1964332"/>
                    <a:gd name="connsiteY31" fmla="*/ 739610 h 1998434"/>
                    <a:gd name="connsiteX32" fmla="*/ 39709 w 1964332"/>
                    <a:gd name="connsiteY32" fmla="*/ 702567 h 1998434"/>
                    <a:gd name="connsiteX33" fmla="*/ 71022 w 1964332"/>
                    <a:gd name="connsiteY33" fmla="*/ 585706 h 1998434"/>
                    <a:gd name="connsiteX34" fmla="*/ 108066 w 1964332"/>
                    <a:gd name="connsiteY34" fmla="*/ 564319 h 1998434"/>
                    <a:gd name="connsiteX35" fmla="*/ 267609 w 1964332"/>
                    <a:gd name="connsiteY35" fmla="*/ 607069 h 1998434"/>
                    <a:gd name="connsiteX36" fmla="*/ 304956 w 1964332"/>
                    <a:gd name="connsiteY36" fmla="*/ 538263 h 1998434"/>
                    <a:gd name="connsiteX37" fmla="*/ 406197 w 1964332"/>
                    <a:gd name="connsiteY37" fmla="*/ 415557 h 1998434"/>
                    <a:gd name="connsiteX38" fmla="*/ 415109 w 1964332"/>
                    <a:gd name="connsiteY38" fmla="*/ 408204 h 1998434"/>
                    <a:gd name="connsiteX39" fmla="*/ 309166 w 1964332"/>
                    <a:gd name="connsiteY39" fmla="*/ 302261 h 1998434"/>
                    <a:gd name="connsiteX40" fmla="*/ 309166 w 1964332"/>
                    <a:gd name="connsiteY40" fmla="*/ 259487 h 1998434"/>
                    <a:gd name="connsiteX41" fmla="*/ 394714 w 1964332"/>
                    <a:gd name="connsiteY41" fmla="*/ 173939 h 1998434"/>
                    <a:gd name="connsiteX42" fmla="*/ 437489 w 1964332"/>
                    <a:gd name="connsiteY42" fmla="*/ 173939 h 1998434"/>
                    <a:gd name="connsiteX43" fmla="*/ 560639 w 1964332"/>
                    <a:gd name="connsiteY43" fmla="*/ 297090 h 1998434"/>
                    <a:gd name="connsiteX44" fmla="*/ 669738 w 1964332"/>
                    <a:gd name="connsiteY44" fmla="*/ 237873 h 1998434"/>
                    <a:gd name="connsiteX45" fmla="*/ 745912 w 1964332"/>
                    <a:gd name="connsiteY45" fmla="*/ 209993 h 1998434"/>
                    <a:gd name="connsiteX46" fmla="*/ 757732 w 1964332"/>
                    <a:gd name="connsiteY46" fmla="*/ 206954 h 1998434"/>
                    <a:gd name="connsiteX47" fmla="*/ 757732 w 1964332"/>
                    <a:gd name="connsiteY47" fmla="*/ 30246 h 1998434"/>
                    <a:gd name="connsiteX48" fmla="*/ 787978 w 1964332"/>
                    <a:gd name="connsiteY48" fmla="*/ 0 h 1998434"/>
                    <a:gd name="connsiteX49" fmla="*/ 908961 w 1964332"/>
                    <a:gd name="connsiteY49" fmla="*/ 0 h 1998434"/>
                    <a:gd name="connsiteX50" fmla="*/ 939207 w 1964332"/>
                    <a:gd name="connsiteY50" fmla="*/ 30246 h 1998434"/>
                    <a:gd name="connsiteX51" fmla="*/ 939207 w 1964332"/>
                    <a:gd name="connsiteY51" fmla="*/ 175407 h 1998434"/>
                    <a:gd name="connsiteX52" fmla="*/ 992463 w 1964332"/>
                    <a:gd name="connsiteY52" fmla="*/ 172718 h 1998434"/>
                    <a:gd name="connsiteX53" fmla="*/ 1159557 w 1964332"/>
                    <a:gd name="connsiteY53" fmla="*/ 189563 h 1998434"/>
                    <a:gd name="connsiteX54" fmla="*/ 1205235 w 1964332"/>
                    <a:gd name="connsiteY54" fmla="*/ 201308 h 1998434"/>
                    <a:gd name="connsiteX55" fmla="*/ 1240638 w 1964332"/>
                    <a:gd name="connsiteY55" fmla="*/ 69181 h 1998434"/>
                    <a:gd name="connsiteX56" fmla="*/ 1277682 w 1964332"/>
                    <a:gd name="connsiteY56" fmla="*/ 47794 h 1998434"/>
                    <a:gd name="connsiteX57" fmla="*/ 1394543 w 1964332"/>
                    <a:gd name="connsiteY57" fmla="*/ 79107 h 1998434"/>
                    <a:gd name="connsiteX58" fmla="*/ 1415930 w 1964332"/>
                    <a:gd name="connsiteY58" fmla="*/ 116151 h 1998434"/>
                    <a:gd name="connsiteX59" fmla="*/ 1374664 w 1964332"/>
                    <a:gd name="connsiteY59" fmla="*/ 270156 h 1998434"/>
                    <a:gd name="connsiteX60" fmla="*/ 1456024 w 1964332"/>
                    <a:gd name="connsiteY60" fmla="*/ 314316 h 1998434"/>
                    <a:gd name="connsiteX61" fmla="*/ 1573019 w 1964332"/>
                    <a:gd name="connsiteY61" fmla="*/ 410846 h 1998434"/>
                    <a:gd name="connsiteX62" fmla="*/ 1680264 w 1964332"/>
                    <a:gd name="connsiteY62" fmla="*/ 303601 h 1998434"/>
                    <a:gd name="connsiteX63" fmla="*/ 1723039 w 1964332"/>
                    <a:gd name="connsiteY63" fmla="*/ 303601 h 1998434"/>
                    <a:gd name="connsiteX64" fmla="*/ 1808587 w 1964332"/>
                    <a:gd name="connsiteY64" fmla="*/ 389149 h 1998434"/>
                    <a:gd name="connsiteX65" fmla="*/ 1808587 w 1964332"/>
                    <a:gd name="connsiteY65" fmla="*/ 431923 h 1998434"/>
                    <a:gd name="connsiteX66" fmla="*/ 1687808 w 1964332"/>
                    <a:gd name="connsiteY66" fmla="*/ 552702 h 1998434"/>
                    <a:gd name="connsiteX67" fmla="*/ 1756413 w 1964332"/>
                    <a:gd name="connsiteY67" fmla="*/ 679098 h 1998434"/>
                    <a:gd name="connsiteX68" fmla="*/ 1784293 w 1964332"/>
                    <a:gd name="connsiteY68" fmla="*/ 755273 h 1998434"/>
                    <a:gd name="connsiteX69" fmla="*/ 1785248 w 1964332"/>
                    <a:gd name="connsiteY69" fmla="*/ 758987 h 1998434"/>
                    <a:gd name="connsiteX70" fmla="*/ 1934086 w 1964332"/>
                    <a:gd name="connsiteY70" fmla="*/ 758987 h 1998434"/>
                    <a:gd name="connsiteX71" fmla="*/ 1964332 w 1964332"/>
                    <a:gd name="connsiteY71" fmla="*/ 789233 h 1998434"/>
                    <a:gd name="connsiteX72" fmla="*/ 1964332 w 1964332"/>
                    <a:gd name="connsiteY72" fmla="*/ 910216 h 1998434"/>
                    <a:gd name="connsiteX73" fmla="*/ 1934086 w 1964332"/>
                    <a:gd name="connsiteY73" fmla="*/ 940462 h 1998434"/>
                    <a:gd name="connsiteX74" fmla="*/ 1818470 w 1964332"/>
                    <a:gd name="connsiteY74" fmla="*/ 940462 h 1998434"/>
                    <a:gd name="connsiteX75" fmla="*/ 1821568 w 1964332"/>
                    <a:gd name="connsiteY75" fmla="*/ 1001823 h 1998434"/>
                    <a:gd name="connsiteX76" fmla="*/ 1804724 w 1964332"/>
                    <a:gd name="connsiteY76" fmla="*/ 1168917 h 1998434"/>
                    <a:gd name="connsiteX77" fmla="*/ 1796107 w 1964332"/>
                    <a:gd name="connsiteY77" fmla="*/ 1202429 h 1998434"/>
                    <a:gd name="connsiteX78" fmla="*/ 1917902 w 1964332"/>
                    <a:gd name="connsiteY78" fmla="*/ 1235064 h 1998434"/>
                    <a:gd name="connsiteX79" fmla="*/ 1939290 w 1964332"/>
                    <a:gd name="connsiteY79" fmla="*/ 1272107 h 1998434"/>
                    <a:gd name="connsiteX80" fmla="*/ 1907977 w 1964332"/>
                    <a:gd name="connsiteY80" fmla="*/ 1388968 h 1998434"/>
                    <a:gd name="connsiteX81" fmla="*/ 1870933 w 1964332"/>
                    <a:gd name="connsiteY81" fmla="*/ 1410355 h 1998434"/>
                    <a:gd name="connsiteX82" fmla="*/ 1730293 w 1964332"/>
                    <a:gd name="connsiteY82" fmla="*/ 1372671 h 1998434"/>
                    <a:gd name="connsiteX83" fmla="*/ 1679970 w 1964332"/>
                    <a:gd name="connsiteY83" fmla="*/ 1465384 h 1998434"/>
                    <a:gd name="connsiteX84" fmla="*/ 1584870 w 1964332"/>
                    <a:gd name="connsiteY84" fmla="*/ 1580646 h 1998434"/>
                    <a:gd name="connsiteX85" fmla="*/ 1674362 w 1964332"/>
                    <a:gd name="connsiteY85" fmla="*/ 1670138 h 1998434"/>
                    <a:gd name="connsiteX86" fmla="*/ 1674362 w 1964332"/>
                    <a:gd name="connsiteY86" fmla="*/ 1712912 h 1998434"/>
                    <a:gd name="connsiteX87" fmla="*/ 1588814 w 1964332"/>
                    <a:gd name="connsiteY87" fmla="*/ 1798460 h 1998434"/>
                    <a:gd name="connsiteX88" fmla="*/ 1567426 w 1964332"/>
                    <a:gd name="connsiteY88" fmla="*/ 1807319 h 1998434"/>
                    <a:gd name="connsiteX89" fmla="*/ 1546039 w 1964332"/>
                    <a:gd name="connsiteY89" fmla="*/ 1798460 h 1998434"/>
                    <a:gd name="connsiteX90" fmla="*/ 1443634 w 1964332"/>
                    <a:gd name="connsiteY90" fmla="*/ 1696055 h 1998434"/>
                    <a:gd name="connsiteX91" fmla="*/ 1315188 w 1964332"/>
                    <a:gd name="connsiteY91" fmla="*/ 1765773 h 1998434"/>
                    <a:gd name="connsiteX92" fmla="*/ 1239014 w 1964332"/>
                    <a:gd name="connsiteY92" fmla="*/ 1793653 h 1998434"/>
                    <a:gd name="connsiteX93" fmla="*/ 1219485 w 1964332"/>
                    <a:gd name="connsiteY93" fmla="*/ 1798674 h 1998434"/>
                    <a:gd name="connsiteX94" fmla="*/ 1254417 w 1964332"/>
                    <a:gd name="connsiteY94" fmla="*/ 1929041 h 1998434"/>
                    <a:gd name="connsiteX95" fmla="*/ 1233030 w 1964332"/>
                    <a:gd name="connsiteY95" fmla="*/ 1966084 h 199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64332" h="1998434">
                      <a:moveTo>
                        <a:pt x="1116169" y="1997397"/>
                      </a:moveTo>
                      <a:cubicBezTo>
                        <a:pt x="1100034" y="2001720"/>
                        <a:pt x="1083449" y="1992145"/>
                        <a:pt x="1079125" y="1976010"/>
                      </a:cubicBezTo>
                      <a:lnTo>
                        <a:pt x="1039613" y="1828547"/>
                      </a:lnTo>
                      <a:lnTo>
                        <a:pt x="992463" y="1830928"/>
                      </a:lnTo>
                      <a:cubicBezTo>
                        <a:pt x="935225" y="1830928"/>
                        <a:pt x="879342" y="1825128"/>
                        <a:pt x="825370" y="1814084"/>
                      </a:cubicBezTo>
                      <a:lnTo>
                        <a:pt x="792391" y="1805604"/>
                      </a:lnTo>
                      <a:lnTo>
                        <a:pt x="719747" y="1931426"/>
                      </a:lnTo>
                      <a:cubicBezTo>
                        <a:pt x="715571" y="1938659"/>
                        <a:pt x="708859" y="1943514"/>
                        <a:pt x="701382" y="1945518"/>
                      </a:cubicBezTo>
                      <a:cubicBezTo>
                        <a:pt x="693905" y="1947521"/>
                        <a:pt x="685664" y="1946673"/>
                        <a:pt x="678431" y="1942497"/>
                      </a:cubicBezTo>
                      <a:lnTo>
                        <a:pt x="573656" y="1882005"/>
                      </a:lnTo>
                      <a:cubicBezTo>
                        <a:pt x="559190" y="1873653"/>
                        <a:pt x="554233" y="1855154"/>
                        <a:pt x="562585" y="1840688"/>
                      </a:cubicBezTo>
                      <a:lnTo>
                        <a:pt x="621085" y="1739365"/>
                      </a:lnTo>
                      <a:lnTo>
                        <a:pt x="528902" y="1689330"/>
                      </a:lnTo>
                      <a:lnTo>
                        <a:pt x="423908" y="1602702"/>
                      </a:lnTo>
                      <a:lnTo>
                        <a:pt x="287402" y="1681513"/>
                      </a:lnTo>
                      <a:cubicBezTo>
                        <a:pt x="280169" y="1685689"/>
                        <a:pt x="271928" y="1686538"/>
                        <a:pt x="264451" y="1684534"/>
                      </a:cubicBezTo>
                      <a:cubicBezTo>
                        <a:pt x="256974" y="1682531"/>
                        <a:pt x="250261" y="1677675"/>
                        <a:pt x="246085" y="1670442"/>
                      </a:cubicBezTo>
                      <a:lnTo>
                        <a:pt x="185594" y="1565668"/>
                      </a:lnTo>
                      <a:cubicBezTo>
                        <a:pt x="177242" y="1551202"/>
                        <a:pt x="182198" y="1532703"/>
                        <a:pt x="196665" y="1524351"/>
                      </a:cubicBezTo>
                      <a:lnTo>
                        <a:pt x="303487" y="1462677"/>
                      </a:lnTo>
                      <a:lnTo>
                        <a:pt x="228513" y="1324548"/>
                      </a:lnTo>
                      <a:cubicBezTo>
                        <a:pt x="218024" y="1299750"/>
                        <a:pt x="208708" y="1274335"/>
                        <a:pt x="200633" y="1248374"/>
                      </a:cubicBezTo>
                      <a:lnTo>
                        <a:pt x="189006" y="1203157"/>
                      </a:lnTo>
                      <a:lnTo>
                        <a:pt x="69394" y="1235207"/>
                      </a:lnTo>
                      <a:cubicBezTo>
                        <a:pt x="53259" y="1239530"/>
                        <a:pt x="36673" y="1229955"/>
                        <a:pt x="32350" y="1213820"/>
                      </a:cubicBezTo>
                      <a:lnTo>
                        <a:pt x="1037" y="1096959"/>
                      </a:lnTo>
                      <a:cubicBezTo>
                        <a:pt x="-3286" y="1080825"/>
                        <a:pt x="6290" y="1064239"/>
                        <a:pt x="22424" y="1059916"/>
                      </a:cubicBezTo>
                      <a:lnTo>
                        <a:pt x="164371" y="1021881"/>
                      </a:lnTo>
                      <a:lnTo>
                        <a:pt x="163358" y="1001823"/>
                      </a:lnTo>
                      <a:cubicBezTo>
                        <a:pt x="163358" y="944585"/>
                        <a:pt x="169158" y="888702"/>
                        <a:pt x="180202" y="834730"/>
                      </a:cubicBezTo>
                      <a:lnTo>
                        <a:pt x="195406" y="775599"/>
                      </a:lnTo>
                      <a:lnTo>
                        <a:pt x="61096" y="739610"/>
                      </a:lnTo>
                      <a:cubicBezTo>
                        <a:pt x="44962" y="735287"/>
                        <a:pt x="35386" y="718702"/>
                        <a:pt x="39709" y="702567"/>
                      </a:cubicBezTo>
                      <a:lnTo>
                        <a:pt x="71022" y="585706"/>
                      </a:lnTo>
                      <a:cubicBezTo>
                        <a:pt x="75345" y="569571"/>
                        <a:pt x="91931" y="559996"/>
                        <a:pt x="108066" y="564319"/>
                      </a:cubicBezTo>
                      <a:lnTo>
                        <a:pt x="267609" y="607069"/>
                      </a:lnTo>
                      <a:lnTo>
                        <a:pt x="304956" y="538263"/>
                      </a:lnTo>
                      <a:cubicBezTo>
                        <a:pt x="334755" y="494154"/>
                        <a:pt x="368687" y="453067"/>
                        <a:pt x="406197" y="415557"/>
                      </a:cubicBezTo>
                      <a:lnTo>
                        <a:pt x="415109" y="408204"/>
                      </a:lnTo>
                      <a:lnTo>
                        <a:pt x="309166" y="302261"/>
                      </a:lnTo>
                      <a:cubicBezTo>
                        <a:pt x="297355" y="290450"/>
                        <a:pt x="297355" y="271299"/>
                        <a:pt x="309166" y="259487"/>
                      </a:cubicBezTo>
                      <a:lnTo>
                        <a:pt x="394714" y="173939"/>
                      </a:lnTo>
                      <a:cubicBezTo>
                        <a:pt x="406526" y="162128"/>
                        <a:pt x="425677" y="162128"/>
                        <a:pt x="437489" y="173939"/>
                      </a:cubicBezTo>
                      <a:lnTo>
                        <a:pt x="560639" y="297090"/>
                      </a:lnTo>
                      <a:lnTo>
                        <a:pt x="669738" y="237873"/>
                      </a:lnTo>
                      <a:cubicBezTo>
                        <a:pt x="694536" y="227385"/>
                        <a:pt x="719951" y="218068"/>
                        <a:pt x="745912" y="209993"/>
                      </a:cubicBezTo>
                      <a:lnTo>
                        <a:pt x="757732" y="206954"/>
                      </a:lnTo>
                      <a:lnTo>
                        <a:pt x="757732" y="30246"/>
                      </a:lnTo>
                      <a:cubicBezTo>
                        <a:pt x="757732" y="13542"/>
                        <a:pt x="771274" y="0"/>
                        <a:pt x="787978" y="0"/>
                      </a:cubicBezTo>
                      <a:lnTo>
                        <a:pt x="908961" y="0"/>
                      </a:lnTo>
                      <a:cubicBezTo>
                        <a:pt x="925665" y="0"/>
                        <a:pt x="939207" y="13542"/>
                        <a:pt x="939207" y="30246"/>
                      </a:cubicBezTo>
                      <a:lnTo>
                        <a:pt x="939207" y="175407"/>
                      </a:lnTo>
                      <a:lnTo>
                        <a:pt x="992463" y="172718"/>
                      </a:lnTo>
                      <a:cubicBezTo>
                        <a:pt x="1049701" y="172718"/>
                        <a:pt x="1105584" y="178518"/>
                        <a:pt x="1159557" y="189563"/>
                      </a:cubicBezTo>
                      <a:lnTo>
                        <a:pt x="1205235" y="201308"/>
                      </a:lnTo>
                      <a:lnTo>
                        <a:pt x="1240638" y="69181"/>
                      </a:lnTo>
                      <a:cubicBezTo>
                        <a:pt x="1244962" y="53047"/>
                        <a:pt x="1261547" y="43471"/>
                        <a:pt x="1277682" y="47794"/>
                      </a:cubicBezTo>
                      <a:lnTo>
                        <a:pt x="1394543" y="79107"/>
                      </a:lnTo>
                      <a:cubicBezTo>
                        <a:pt x="1410677" y="83430"/>
                        <a:pt x="1420253" y="100016"/>
                        <a:pt x="1415930" y="116151"/>
                      </a:cubicBezTo>
                      <a:lnTo>
                        <a:pt x="1374664" y="270156"/>
                      </a:lnTo>
                      <a:lnTo>
                        <a:pt x="1456024" y="314316"/>
                      </a:lnTo>
                      <a:lnTo>
                        <a:pt x="1573019" y="410846"/>
                      </a:lnTo>
                      <a:lnTo>
                        <a:pt x="1680264" y="303601"/>
                      </a:lnTo>
                      <a:cubicBezTo>
                        <a:pt x="1692076" y="291790"/>
                        <a:pt x="1711227" y="291790"/>
                        <a:pt x="1723039" y="303601"/>
                      </a:cubicBezTo>
                      <a:lnTo>
                        <a:pt x="1808587" y="389149"/>
                      </a:lnTo>
                      <a:cubicBezTo>
                        <a:pt x="1820398" y="400961"/>
                        <a:pt x="1820398" y="420112"/>
                        <a:pt x="1808587" y="431923"/>
                      </a:cubicBezTo>
                      <a:lnTo>
                        <a:pt x="1687808" y="552702"/>
                      </a:lnTo>
                      <a:lnTo>
                        <a:pt x="1756413" y="679098"/>
                      </a:lnTo>
                      <a:cubicBezTo>
                        <a:pt x="1766902" y="703896"/>
                        <a:pt x="1776218" y="729311"/>
                        <a:pt x="1784293" y="755273"/>
                      </a:cubicBezTo>
                      <a:lnTo>
                        <a:pt x="1785248" y="758987"/>
                      </a:lnTo>
                      <a:lnTo>
                        <a:pt x="1934086" y="758987"/>
                      </a:lnTo>
                      <a:cubicBezTo>
                        <a:pt x="1950790" y="758987"/>
                        <a:pt x="1964332" y="772529"/>
                        <a:pt x="1964332" y="789233"/>
                      </a:cubicBezTo>
                      <a:lnTo>
                        <a:pt x="1964332" y="910216"/>
                      </a:lnTo>
                      <a:cubicBezTo>
                        <a:pt x="1964332" y="926920"/>
                        <a:pt x="1950790" y="940462"/>
                        <a:pt x="1934086" y="940462"/>
                      </a:cubicBezTo>
                      <a:lnTo>
                        <a:pt x="1818470" y="940462"/>
                      </a:lnTo>
                      <a:lnTo>
                        <a:pt x="1821568" y="1001823"/>
                      </a:lnTo>
                      <a:cubicBezTo>
                        <a:pt x="1821568" y="1059061"/>
                        <a:pt x="1815768" y="1114944"/>
                        <a:pt x="1804724" y="1168917"/>
                      </a:cubicBezTo>
                      <a:lnTo>
                        <a:pt x="1796107" y="1202429"/>
                      </a:lnTo>
                      <a:lnTo>
                        <a:pt x="1917902" y="1235064"/>
                      </a:lnTo>
                      <a:cubicBezTo>
                        <a:pt x="1934037" y="1239387"/>
                        <a:pt x="1943613" y="1255973"/>
                        <a:pt x="1939290" y="1272107"/>
                      </a:cubicBezTo>
                      <a:lnTo>
                        <a:pt x="1907977" y="1388968"/>
                      </a:lnTo>
                      <a:cubicBezTo>
                        <a:pt x="1903654" y="1405103"/>
                        <a:pt x="1887068" y="1414678"/>
                        <a:pt x="1870933" y="1410355"/>
                      </a:cubicBezTo>
                      <a:lnTo>
                        <a:pt x="1730293" y="1372671"/>
                      </a:lnTo>
                      <a:lnTo>
                        <a:pt x="1679970" y="1465384"/>
                      </a:lnTo>
                      <a:lnTo>
                        <a:pt x="1584870" y="1580646"/>
                      </a:lnTo>
                      <a:lnTo>
                        <a:pt x="1674362" y="1670138"/>
                      </a:lnTo>
                      <a:cubicBezTo>
                        <a:pt x="1686173" y="1681949"/>
                        <a:pt x="1686173" y="1701101"/>
                        <a:pt x="1674362" y="1712912"/>
                      </a:cubicBezTo>
                      <a:lnTo>
                        <a:pt x="1588814" y="1798460"/>
                      </a:lnTo>
                      <a:cubicBezTo>
                        <a:pt x="1582908" y="1804366"/>
                        <a:pt x="1575167" y="1807319"/>
                        <a:pt x="1567426" y="1807319"/>
                      </a:cubicBezTo>
                      <a:cubicBezTo>
                        <a:pt x="1559686" y="1807319"/>
                        <a:pt x="1551945" y="1804366"/>
                        <a:pt x="1546039" y="1798460"/>
                      </a:cubicBezTo>
                      <a:lnTo>
                        <a:pt x="1443634" y="1696055"/>
                      </a:lnTo>
                      <a:lnTo>
                        <a:pt x="1315188" y="1765773"/>
                      </a:lnTo>
                      <a:cubicBezTo>
                        <a:pt x="1290390" y="1776262"/>
                        <a:pt x="1264975" y="1785578"/>
                        <a:pt x="1239014" y="1793653"/>
                      </a:cubicBezTo>
                      <a:lnTo>
                        <a:pt x="1219485" y="1798674"/>
                      </a:lnTo>
                      <a:lnTo>
                        <a:pt x="1254417" y="1929041"/>
                      </a:lnTo>
                      <a:cubicBezTo>
                        <a:pt x="1258740" y="1945175"/>
                        <a:pt x="1249164" y="1961761"/>
                        <a:pt x="1233030" y="1966084"/>
                      </a:cubicBez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59" name="Oval 158"/>
                <p:cNvSpPr/>
                <p:nvPr/>
              </p:nvSpPr>
              <p:spPr>
                <a:xfrm>
                  <a:off x="2975208" y="2115401"/>
                  <a:ext cx="1330657" cy="133065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154" name="Oval 153"/>
              <p:cNvSpPr/>
              <p:nvPr/>
            </p:nvSpPr>
            <p:spPr>
              <a:xfrm>
                <a:off x="2912164" y="2753139"/>
                <a:ext cx="168966" cy="16896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55" name="Oval 154"/>
              <p:cNvSpPr/>
              <p:nvPr/>
            </p:nvSpPr>
            <p:spPr>
              <a:xfrm>
                <a:off x="3110946" y="2594112"/>
                <a:ext cx="168966" cy="16896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56" name="Oval 155"/>
              <p:cNvSpPr/>
              <p:nvPr/>
            </p:nvSpPr>
            <p:spPr>
              <a:xfrm>
                <a:off x="3279913" y="2773017"/>
                <a:ext cx="168966" cy="16896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57" name="Oval 156"/>
              <p:cNvSpPr/>
              <p:nvPr/>
            </p:nvSpPr>
            <p:spPr>
              <a:xfrm>
                <a:off x="3091069" y="2922105"/>
                <a:ext cx="168966" cy="16896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grpSp>
          <p:nvGrpSpPr>
            <p:cNvPr id="81" name="Group 80"/>
            <p:cNvGrpSpPr/>
            <p:nvPr/>
          </p:nvGrpSpPr>
          <p:grpSpPr>
            <a:xfrm>
              <a:off x="4000501" y="3861674"/>
              <a:ext cx="799707" cy="779881"/>
              <a:chOff x="423637" y="1752601"/>
              <a:chExt cx="3931920" cy="3931920"/>
            </a:xfrm>
            <a:solidFill>
              <a:schemeClr val="accent2"/>
            </a:solidFill>
          </p:grpSpPr>
          <p:sp>
            <p:nvSpPr>
              <p:cNvPr id="150" name="Freeform 149"/>
              <p:cNvSpPr/>
              <p:nvPr/>
            </p:nvSpPr>
            <p:spPr>
              <a:xfrm>
                <a:off x="423637" y="1752601"/>
                <a:ext cx="3931920" cy="3931920"/>
              </a:xfrm>
              <a:custGeom>
                <a:avLst/>
                <a:gdLst>
                  <a:gd name="connsiteX0" fmla="*/ 1557401 w 3096519"/>
                  <a:gd name="connsiteY0" fmla="*/ 283300 h 3093403"/>
                  <a:gd name="connsiteX1" fmla="*/ 291822 w 3096519"/>
                  <a:gd name="connsiteY1" fmla="*/ 1548879 h 3093403"/>
                  <a:gd name="connsiteX2" fmla="*/ 1557401 w 3096519"/>
                  <a:gd name="connsiteY2" fmla="*/ 2814458 h 3093403"/>
                  <a:gd name="connsiteX3" fmla="*/ 2822980 w 3096519"/>
                  <a:gd name="connsiteY3" fmla="*/ 1548879 h 3093403"/>
                  <a:gd name="connsiteX4" fmla="*/ 1557401 w 3096519"/>
                  <a:gd name="connsiteY4" fmla="*/ 283300 h 3093403"/>
                  <a:gd name="connsiteX5" fmla="*/ 1494766 w 3096519"/>
                  <a:gd name="connsiteY5" fmla="*/ 0 h 3093403"/>
                  <a:gd name="connsiteX6" fmla="*/ 1620036 w 3096519"/>
                  <a:gd name="connsiteY6" fmla="*/ 0 h 3093403"/>
                  <a:gd name="connsiteX7" fmla="*/ 1620036 w 3096519"/>
                  <a:gd name="connsiteY7" fmla="*/ 136785 h 3093403"/>
                  <a:gd name="connsiteX8" fmla="*/ 1702103 w 3096519"/>
                  <a:gd name="connsiteY8" fmla="*/ 140929 h 3093403"/>
                  <a:gd name="connsiteX9" fmla="*/ 1788722 w 3096519"/>
                  <a:gd name="connsiteY9" fmla="*/ 153872 h 3093403"/>
                  <a:gd name="connsiteX10" fmla="*/ 1820346 w 3096519"/>
                  <a:gd name="connsiteY10" fmla="*/ 22347 h 3093403"/>
                  <a:gd name="connsiteX11" fmla="*/ 1942877 w 3096519"/>
                  <a:gd name="connsiteY11" fmla="*/ 45371 h 3093403"/>
                  <a:gd name="connsiteX12" fmla="*/ 1910609 w 3096519"/>
                  <a:gd name="connsiteY12" fmla="*/ 179577 h 3093403"/>
                  <a:gd name="connsiteX13" fmla="*/ 1961594 w 3096519"/>
                  <a:gd name="connsiteY13" fmla="*/ 192180 h 3093403"/>
                  <a:gd name="connsiteX14" fmla="*/ 2069302 w 3096519"/>
                  <a:gd name="connsiteY14" fmla="*/ 229035 h 3093403"/>
                  <a:gd name="connsiteX15" fmla="*/ 2074106 w 3096519"/>
                  <a:gd name="connsiteY15" fmla="*/ 231126 h 3093403"/>
                  <a:gd name="connsiteX16" fmla="*/ 2134405 w 3096519"/>
                  <a:gd name="connsiteY16" fmla="*/ 111401 h 3093403"/>
                  <a:gd name="connsiteX17" fmla="*/ 2248844 w 3096519"/>
                  <a:gd name="connsiteY17" fmla="*/ 156442 h 3093403"/>
                  <a:gd name="connsiteX18" fmla="*/ 2185780 w 3096519"/>
                  <a:gd name="connsiteY18" fmla="*/ 281657 h 3093403"/>
                  <a:gd name="connsiteX19" fmla="*/ 2335853 w 3096519"/>
                  <a:gd name="connsiteY19" fmla="*/ 369576 h 3093403"/>
                  <a:gd name="connsiteX20" fmla="*/ 2423213 w 3096519"/>
                  <a:gd name="connsiteY20" fmla="*/ 263280 h 3093403"/>
                  <a:gd name="connsiteX21" fmla="*/ 2524557 w 3096519"/>
                  <a:gd name="connsiteY21" fmla="*/ 328371 h 3093403"/>
                  <a:gd name="connsiteX22" fmla="*/ 2432857 w 3096519"/>
                  <a:gd name="connsiteY22" fmla="*/ 439947 h 3093403"/>
                  <a:gd name="connsiteX23" fmla="*/ 2497543 w 3096519"/>
                  <a:gd name="connsiteY23" fmla="*/ 490991 h 3093403"/>
                  <a:gd name="connsiteX24" fmla="*/ 2565490 w 3096519"/>
                  <a:gd name="connsiteY24" fmla="*/ 557973 h 3093403"/>
                  <a:gd name="connsiteX25" fmla="*/ 2674297 w 3096519"/>
                  <a:gd name="connsiteY25" fmla="*/ 471367 h 3093403"/>
                  <a:gd name="connsiteX26" fmla="*/ 2758119 w 3096519"/>
                  <a:gd name="connsiteY26" fmla="*/ 553662 h 3093403"/>
                  <a:gd name="connsiteX27" fmla="*/ 2643771 w 3096519"/>
                  <a:gd name="connsiteY27" fmla="*/ 644679 h 3093403"/>
                  <a:gd name="connsiteX28" fmla="*/ 2694752 w 3096519"/>
                  <a:gd name="connsiteY28" fmla="*/ 706478 h 3093403"/>
                  <a:gd name="connsiteX29" fmla="*/ 2748386 w 3096519"/>
                  <a:gd name="connsiteY29" fmla="*/ 791926 h 3093403"/>
                  <a:gd name="connsiteX30" fmla="*/ 2876541 w 3096519"/>
                  <a:gd name="connsiteY30" fmla="*/ 726518 h 3093403"/>
                  <a:gd name="connsiteX31" fmla="*/ 2939176 w 3096519"/>
                  <a:gd name="connsiteY31" fmla="*/ 822420 h 3093403"/>
                  <a:gd name="connsiteX32" fmla="*/ 2809174 w 3096519"/>
                  <a:gd name="connsiteY32" fmla="*/ 888771 h 3093403"/>
                  <a:gd name="connsiteX33" fmla="*/ 2811841 w 3096519"/>
                  <a:gd name="connsiteY33" fmla="*/ 893021 h 3093403"/>
                  <a:gd name="connsiteX34" fmla="*/ 2880302 w 3096519"/>
                  <a:gd name="connsiteY34" fmla="*/ 1044928 h 3093403"/>
                  <a:gd name="connsiteX35" fmla="*/ 2884078 w 3096519"/>
                  <a:gd name="connsiteY35" fmla="*/ 1056957 h 3093403"/>
                  <a:gd name="connsiteX36" fmla="*/ 3021099 w 3096519"/>
                  <a:gd name="connsiteY36" fmla="*/ 1017600 h 3093403"/>
                  <a:gd name="connsiteX37" fmla="*/ 3059809 w 3096519"/>
                  <a:gd name="connsiteY37" fmla="*/ 1122918 h 3093403"/>
                  <a:gd name="connsiteX38" fmla="*/ 2917601 w 3096519"/>
                  <a:gd name="connsiteY38" fmla="*/ 1163764 h 3093403"/>
                  <a:gd name="connsiteX39" fmla="*/ 2930768 w 3096519"/>
                  <a:gd name="connsiteY39" fmla="*/ 1205716 h 3093403"/>
                  <a:gd name="connsiteX40" fmla="*/ 2957622 w 3096519"/>
                  <a:gd name="connsiteY40" fmla="*/ 1350632 h 3093403"/>
                  <a:gd name="connsiteX41" fmla="*/ 3085899 w 3096519"/>
                  <a:gd name="connsiteY41" fmla="*/ 1337149 h 3093403"/>
                  <a:gd name="connsiteX42" fmla="*/ 3096519 w 3096519"/>
                  <a:gd name="connsiteY42" fmla="*/ 1438192 h 3093403"/>
                  <a:gd name="connsiteX43" fmla="*/ 2966726 w 3096519"/>
                  <a:gd name="connsiteY43" fmla="*/ 1451834 h 3093403"/>
                  <a:gd name="connsiteX44" fmla="*/ 2972658 w 3096519"/>
                  <a:gd name="connsiteY44" fmla="*/ 1548879 h 3093403"/>
                  <a:gd name="connsiteX45" fmla="*/ 2967752 w 3096519"/>
                  <a:gd name="connsiteY45" fmla="*/ 1646035 h 3093403"/>
                  <a:gd name="connsiteX46" fmla="*/ 3096519 w 3096519"/>
                  <a:gd name="connsiteY46" fmla="*/ 1659568 h 3093403"/>
                  <a:gd name="connsiteX47" fmla="*/ 3085899 w 3096519"/>
                  <a:gd name="connsiteY47" fmla="*/ 1760612 h 3093403"/>
                  <a:gd name="connsiteX48" fmla="*/ 2957186 w 3096519"/>
                  <a:gd name="connsiteY48" fmla="*/ 1747084 h 3093403"/>
                  <a:gd name="connsiteX49" fmla="*/ 2943905 w 3096519"/>
                  <a:gd name="connsiteY49" fmla="*/ 1834103 h 3093403"/>
                  <a:gd name="connsiteX50" fmla="*/ 2917990 w 3096519"/>
                  <a:gd name="connsiteY50" fmla="*/ 1937547 h 3093403"/>
                  <a:gd name="connsiteX51" fmla="*/ 3039872 w 3096519"/>
                  <a:gd name="connsiteY51" fmla="*/ 1977149 h 3093403"/>
                  <a:gd name="connsiteX52" fmla="*/ 3008476 w 3096519"/>
                  <a:gd name="connsiteY52" fmla="*/ 2073776 h 3093403"/>
                  <a:gd name="connsiteX53" fmla="*/ 2886154 w 3096519"/>
                  <a:gd name="connsiteY53" fmla="*/ 2034032 h 3093403"/>
                  <a:gd name="connsiteX54" fmla="*/ 2874491 w 3096519"/>
                  <a:gd name="connsiteY54" fmla="*/ 2067818 h 3093403"/>
                  <a:gd name="connsiteX55" fmla="*/ 2805394 w 3096519"/>
                  <a:gd name="connsiteY55" fmla="*/ 2210749 h 3093403"/>
                  <a:gd name="connsiteX56" fmla="*/ 2918435 w 3096519"/>
                  <a:gd name="connsiteY56" fmla="*/ 2276013 h 3093403"/>
                  <a:gd name="connsiteX57" fmla="*/ 2867635 w 3096519"/>
                  <a:gd name="connsiteY57" fmla="*/ 2364001 h 3093403"/>
                  <a:gd name="connsiteX58" fmla="*/ 2754582 w 3096519"/>
                  <a:gd name="connsiteY58" fmla="*/ 2298730 h 3093403"/>
                  <a:gd name="connsiteX59" fmla="*/ 2665532 w 3096519"/>
                  <a:gd name="connsiteY59" fmla="*/ 2429308 h 3093403"/>
                  <a:gd name="connsiteX60" fmla="*/ 2641343 w 3096519"/>
                  <a:gd name="connsiteY60" fmla="*/ 2456508 h 3093403"/>
                  <a:gd name="connsiteX61" fmla="*/ 2737513 w 3096519"/>
                  <a:gd name="connsiteY61" fmla="*/ 2543099 h 3093403"/>
                  <a:gd name="connsiteX62" fmla="*/ 2669529 w 3096519"/>
                  <a:gd name="connsiteY62" fmla="*/ 2618603 h 3093403"/>
                  <a:gd name="connsiteX63" fmla="*/ 2573825 w 3096519"/>
                  <a:gd name="connsiteY63" fmla="*/ 2532431 h 3093403"/>
                  <a:gd name="connsiteX64" fmla="*/ 2561884 w 3096519"/>
                  <a:gd name="connsiteY64" fmla="*/ 2545858 h 3093403"/>
                  <a:gd name="connsiteX65" fmla="*/ 2461215 w 3096519"/>
                  <a:gd name="connsiteY65" fmla="*/ 2637997 h 3093403"/>
                  <a:gd name="connsiteX66" fmla="*/ 2430073 w 3096519"/>
                  <a:gd name="connsiteY66" fmla="*/ 2661433 h 3093403"/>
                  <a:gd name="connsiteX67" fmla="*/ 2504260 w 3096519"/>
                  <a:gd name="connsiteY67" fmla="*/ 2767642 h 3093403"/>
                  <a:gd name="connsiteX68" fmla="*/ 2422804 w 3096519"/>
                  <a:gd name="connsiteY68" fmla="*/ 2829198 h 3093403"/>
                  <a:gd name="connsiteX69" fmla="*/ 2348256 w 3096519"/>
                  <a:gd name="connsiteY69" fmla="*/ 2722475 h 3093403"/>
                  <a:gd name="connsiteX70" fmla="*/ 2234932 w 3096519"/>
                  <a:gd name="connsiteY70" fmla="*/ 2791723 h 3093403"/>
                  <a:gd name="connsiteX71" fmla="*/ 2178830 w 3096519"/>
                  <a:gd name="connsiteY71" fmla="*/ 2818050 h 3093403"/>
                  <a:gd name="connsiteX72" fmla="*/ 2230418 w 3096519"/>
                  <a:gd name="connsiteY72" fmla="*/ 2938570 h 3093403"/>
                  <a:gd name="connsiteX73" fmla="*/ 2138437 w 3096519"/>
                  <a:gd name="connsiteY73" fmla="*/ 2981165 h 3093403"/>
                  <a:gd name="connsiteX74" fmla="*/ 2087050 w 3096519"/>
                  <a:gd name="connsiteY74" fmla="*/ 2861118 h 3093403"/>
                  <a:gd name="connsiteX75" fmla="*/ 2078693 w 3096519"/>
                  <a:gd name="connsiteY75" fmla="*/ 2865039 h 3093403"/>
                  <a:gd name="connsiteX76" fmla="*/ 1955070 w 3096519"/>
                  <a:gd name="connsiteY76" fmla="*/ 2907502 h 3093403"/>
                  <a:gd name="connsiteX77" fmla="*/ 1900967 w 3096519"/>
                  <a:gd name="connsiteY77" fmla="*/ 2920584 h 3093403"/>
                  <a:gd name="connsiteX78" fmla="*/ 1927159 w 3096519"/>
                  <a:gd name="connsiteY78" fmla="*/ 3048758 h 3093403"/>
                  <a:gd name="connsiteX79" fmla="*/ 1828674 w 3096519"/>
                  <a:gd name="connsiteY79" fmla="*/ 3070532 h 3093403"/>
                  <a:gd name="connsiteX80" fmla="*/ 1802417 w 3096519"/>
                  <a:gd name="connsiteY80" fmla="*/ 2942042 h 3093403"/>
                  <a:gd name="connsiteX81" fmla="*/ 1693829 w 3096519"/>
                  <a:gd name="connsiteY81" fmla="*/ 2957645 h 3093403"/>
                  <a:gd name="connsiteX82" fmla="*/ 1607744 w 3096519"/>
                  <a:gd name="connsiteY82" fmla="*/ 2961741 h 3093403"/>
                  <a:gd name="connsiteX83" fmla="*/ 1607744 w 3096519"/>
                  <a:gd name="connsiteY83" fmla="*/ 3093403 h 3093403"/>
                  <a:gd name="connsiteX84" fmla="*/ 1507058 w 3096519"/>
                  <a:gd name="connsiteY84" fmla="*/ 3093403 h 3093403"/>
                  <a:gd name="connsiteX85" fmla="*/ 1507058 w 3096519"/>
                  <a:gd name="connsiteY85" fmla="*/ 2960945 h 3093403"/>
                  <a:gd name="connsiteX86" fmla="*/ 1376285 w 3096519"/>
                  <a:gd name="connsiteY86" fmla="*/ 2952655 h 3093403"/>
                  <a:gd name="connsiteX87" fmla="*/ 1312718 w 3096519"/>
                  <a:gd name="connsiteY87" fmla="*/ 2940433 h 3093403"/>
                  <a:gd name="connsiteX88" fmla="*/ 1286130 w 3096519"/>
                  <a:gd name="connsiteY88" fmla="*/ 3070532 h 3093403"/>
                  <a:gd name="connsiteX89" fmla="*/ 1187644 w 3096519"/>
                  <a:gd name="connsiteY89" fmla="*/ 3048758 h 3093403"/>
                  <a:gd name="connsiteX90" fmla="*/ 1213674 w 3096519"/>
                  <a:gd name="connsiteY90" fmla="*/ 2921388 h 3093403"/>
                  <a:gd name="connsiteX91" fmla="*/ 1202051 w 3096519"/>
                  <a:gd name="connsiteY91" fmla="*/ 2919153 h 3093403"/>
                  <a:gd name="connsiteX92" fmla="*/ 1040742 w 3096519"/>
                  <a:gd name="connsiteY92" fmla="*/ 2866550 h 3093403"/>
                  <a:gd name="connsiteX93" fmla="*/ 980399 w 3096519"/>
                  <a:gd name="connsiteY93" fmla="*/ 2986360 h 3093403"/>
                  <a:gd name="connsiteX94" fmla="*/ 865960 w 3096519"/>
                  <a:gd name="connsiteY94" fmla="*/ 2941319 h 3093403"/>
                  <a:gd name="connsiteX95" fmla="*/ 929560 w 3096519"/>
                  <a:gd name="connsiteY95" fmla="*/ 2815040 h 3093403"/>
                  <a:gd name="connsiteX96" fmla="*/ 879870 w 3096519"/>
                  <a:gd name="connsiteY96" fmla="*/ 2791723 h 3093403"/>
                  <a:gd name="connsiteX97" fmla="*/ 777928 w 3096519"/>
                  <a:gd name="connsiteY97" fmla="*/ 2729429 h 3093403"/>
                  <a:gd name="connsiteX98" fmla="*/ 691590 w 3096519"/>
                  <a:gd name="connsiteY98" fmla="*/ 2834480 h 3093403"/>
                  <a:gd name="connsiteX99" fmla="*/ 590246 w 3096519"/>
                  <a:gd name="connsiteY99" fmla="*/ 2769389 h 3093403"/>
                  <a:gd name="connsiteX100" fmla="*/ 681172 w 3096519"/>
                  <a:gd name="connsiteY100" fmla="*/ 2658755 h 3093403"/>
                  <a:gd name="connsiteX101" fmla="*/ 653588 w 3096519"/>
                  <a:gd name="connsiteY101" fmla="*/ 2637997 h 3093403"/>
                  <a:gd name="connsiteX102" fmla="*/ 552919 w 3096519"/>
                  <a:gd name="connsiteY102" fmla="*/ 2545858 h 3093403"/>
                  <a:gd name="connsiteX103" fmla="*/ 548265 w 3096519"/>
                  <a:gd name="connsiteY103" fmla="*/ 2540625 h 3093403"/>
                  <a:gd name="connsiteX104" fmla="*/ 440508 w 3096519"/>
                  <a:gd name="connsiteY104" fmla="*/ 2626395 h 3093403"/>
                  <a:gd name="connsiteX105" fmla="*/ 356686 w 3096519"/>
                  <a:gd name="connsiteY105" fmla="*/ 2544100 h 3093403"/>
                  <a:gd name="connsiteX106" fmla="*/ 470671 w 3096519"/>
                  <a:gd name="connsiteY106" fmla="*/ 2453372 h 3093403"/>
                  <a:gd name="connsiteX107" fmla="*/ 449271 w 3096519"/>
                  <a:gd name="connsiteY107" fmla="*/ 2429308 h 3093403"/>
                  <a:gd name="connsiteX108" fmla="*/ 365414 w 3096519"/>
                  <a:gd name="connsiteY108" fmla="*/ 2306345 h 3093403"/>
                  <a:gd name="connsiteX109" fmla="*/ 238263 w 3096519"/>
                  <a:gd name="connsiteY109" fmla="*/ 2371240 h 3093403"/>
                  <a:gd name="connsiteX110" fmla="*/ 175628 w 3096519"/>
                  <a:gd name="connsiteY110" fmla="*/ 2275338 h 3093403"/>
                  <a:gd name="connsiteX111" fmla="*/ 307978 w 3096519"/>
                  <a:gd name="connsiteY111" fmla="*/ 2207789 h 3093403"/>
                  <a:gd name="connsiteX112" fmla="*/ 240311 w 3096519"/>
                  <a:gd name="connsiteY112" fmla="*/ 2067818 h 3093403"/>
                  <a:gd name="connsiteX113" fmla="*/ 230962 w 3096519"/>
                  <a:gd name="connsiteY113" fmla="*/ 2040734 h 3093403"/>
                  <a:gd name="connsiteX114" fmla="*/ 93705 w 3096519"/>
                  <a:gd name="connsiteY114" fmla="*/ 2080158 h 3093403"/>
                  <a:gd name="connsiteX115" fmla="*/ 54995 w 3096519"/>
                  <a:gd name="connsiteY115" fmla="*/ 1974841 h 3093403"/>
                  <a:gd name="connsiteX116" fmla="*/ 196009 w 3096519"/>
                  <a:gd name="connsiteY116" fmla="*/ 1934337 h 3093403"/>
                  <a:gd name="connsiteX117" fmla="*/ 170897 w 3096519"/>
                  <a:gd name="connsiteY117" fmla="*/ 1834103 h 3093403"/>
                  <a:gd name="connsiteX118" fmla="*/ 158420 w 3096519"/>
                  <a:gd name="connsiteY118" fmla="*/ 1752347 h 3093403"/>
                  <a:gd name="connsiteX119" fmla="*/ 13094 w 3096519"/>
                  <a:gd name="connsiteY119" fmla="*/ 1765849 h 3093403"/>
                  <a:gd name="connsiteX120" fmla="*/ 0 w 3096519"/>
                  <a:gd name="connsiteY120" fmla="*/ 1655716 h 3093403"/>
                  <a:gd name="connsiteX121" fmla="*/ 146850 w 3096519"/>
                  <a:gd name="connsiteY121" fmla="*/ 1642073 h 3093403"/>
                  <a:gd name="connsiteX122" fmla="*/ 142144 w 3096519"/>
                  <a:gd name="connsiteY122" fmla="*/ 1548879 h 3093403"/>
                  <a:gd name="connsiteX123" fmla="*/ 147835 w 3096519"/>
                  <a:gd name="connsiteY123" fmla="*/ 1455781 h 3093403"/>
                  <a:gd name="connsiteX124" fmla="*/ 0 w 3096519"/>
                  <a:gd name="connsiteY124" fmla="*/ 1442045 h 3093403"/>
                  <a:gd name="connsiteX125" fmla="*/ 13094 w 3096519"/>
                  <a:gd name="connsiteY125" fmla="*/ 1331913 h 3093403"/>
                  <a:gd name="connsiteX126" fmla="*/ 158151 w 3096519"/>
                  <a:gd name="connsiteY126" fmla="*/ 1345391 h 3093403"/>
                  <a:gd name="connsiteX127" fmla="*/ 184034 w 3096519"/>
                  <a:gd name="connsiteY127" fmla="*/ 1205716 h 3093403"/>
                  <a:gd name="connsiteX128" fmla="*/ 197201 w 3096519"/>
                  <a:gd name="connsiteY128" fmla="*/ 1163764 h 3093403"/>
                  <a:gd name="connsiteX129" fmla="*/ 54995 w 3096519"/>
                  <a:gd name="connsiteY129" fmla="*/ 1122918 h 3093403"/>
                  <a:gd name="connsiteX130" fmla="*/ 93705 w 3096519"/>
                  <a:gd name="connsiteY130" fmla="*/ 1017600 h 3093403"/>
                  <a:gd name="connsiteX131" fmla="*/ 230725 w 3096519"/>
                  <a:gd name="connsiteY131" fmla="*/ 1056956 h 3093403"/>
                  <a:gd name="connsiteX132" fmla="*/ 234500 w 3096519"/>
                  <a:gd name="connsiteY132" fmla="*/ 1044928 h 3093403"/>
                  <a:gd name="connsiteX133" fmla="*/ 302961 w 3096519"/>
                  <a:gd name="connsiteY133" fmla="*/ 893021 h 3093403"/>
                  <a:gd name="connsiteX134" fmla="*/ 305629 w 3096519"/>
                  <a:gd name="connsiteY134" fmla="*/ 888770 h 3093403"/>
                  <a:gd name="connsiteX135" fmla="*/ 175628 w 3096519"/>
                  <a:gd name="connsiteY135" fmla="*/ 822420 h 3093403"/>
                  <a:gd name="connsiteX136" fmla="*/ 238263 w 3096519"/>
                  <a:gd name="connsiteY136" fmla="*/ 726518 h 3093403"/>
                  <a:gd name="connsiteX137" fmla="*/ 366417 w 3096519"/>
                  <a:gd name="connsiteY137" fmla="*/ 791925 h 3093403"/>
                  <a:gd name="connsiteX138" fmla="*/ 420051 w 3096519"/>
                  <a:gd name="connsiteY138" fmla="*/ 706478 h 3093403"/>
                  <a:gd name="connsiteX139" fmla="*/ 471034 w 3096519"/>
                  <a:gd name="connsiteY139" fmla="*/ 644675 h 3093403"/>
                  <a:gd name="connsiteX140" fmla="*/ 356687 w 3096519"/>
                  <a:gd name="connsiteY140" fmla="*/ 553660 h 3093403"/>
                  <a:gd name="connsiteX141" fmla="*/ 440510 w 3096519"/>
                  <a:gd name="connsiteY141" fmla="*/ 471366 h 3093403"/>
                  <a:gd name="connsiteX142" fmla="*/ 549315 w 3096519"/>
                  <a:gd name="connsiteY142" fmla="*/ 557970 h 3093403"/>
                  <a:gd name="connsiteX143" fmla="*/ 617259 w 3096519"/>
                  <a:gd name="connsiteY143" fmla="*/ 490991 h 3093403"/>
                  <a:gd name="connsiteX144" fmla="*/ 681945 w 3096519"/>
                  <a:gd name="connsiteY144" fmla="*/ 439947 h 3093403"/>
                  <a:gd name="connsiteX145" fmla="*/ 590246 w 3096519"/>
                  <a:gd name="connsiteY145" fmla="*/ 328372 h 3093403"/>
                  <a:gd name="connsiteX146" fmla="*/ 691590 w 3096519"/>
                  <a:gd name="connsiteY146" fmla="*/ 263281 h 3093403"/>
                  <a:gd name="connsiteX147" fmla="*/ 778950 w 3096519"/>
                  <a:gd name="connsiteY147" fmla="*/ 369576 h 3093403"/>
                  <a:gd name="connsiteX148" fmla="*/ 929024 w 3096519"/>
                  <a:gd name="connsiteY148" fmla="*/ 281656 h 3093403"/>
                  <a:gd name="connsiteX149" fmla="*/ 865960 w 3096519"/>
                  <a:gd name="connsiteY149" fmla="*/ 156442 h 3093403"/>
                  <a:gd name="connsiteX150" fmla="*/ 980399 w 3096519"/>
                  <a:gd name="connsiteY150" fmla="*/ 111401 h 3093403"/>
                  <a:gd name="connsiteX151" fmla="*/ 1040698 w 3096519"/>
                  <a:gd name="connsiteY151" fmla="*/ 231125 h 3093403"/>
                  <a:gd name="connsiteX152" fmla="*/ 1045501 w 3096519"/>
                  <a:gd name="connsiteY152" fmla="*/ 229035 h 3093403"/>
                  <a:gd name="connsiteX153" fmla="*/ 1153209 w 3096519"/>
                  <a:gd name="connsiteY153" fmla="*/ 192180 h 3093403"/>
                  <a:gd name="connsiteX154" fmla="*/ 1204196 w 3096519"/>
                  <a:gd name="connsiteY154" fmla="*/ 179576 h 3093403"/>
                  <a:gd name="connsiteX155" fmla="*/ 1171926 w 3096519"/>
                  <a:gd name="connsiteY155" fmla="*/ 45371 h 3093403"/>
                  <a:gd name="connsiteX156" fmla="*/ 1294458 w 3096519"/>
                  <a:gd name="connsiteY156" fmla="*/ 22347 h 3093403"/>
                  <a:gd name="connsiteX157" fmla="*/ 1326083 w 3096519"/>
                  <a:gd name="connsiteY157" fmla="*/ 153871 h 3093403"/>
                  <a:gd name="connsiteX158" fmla="*/ 1412699 w 3096519"/>
                  <a:gd name="connsiteY158" fmla="*/ 140929 h 3093403"/>
                  <a:gd name="connsiteX159" fmla="*/ 1494766 w 3096519"/>
                  <a:gd name="connsiteY159" fmla="*/ 136785 h 309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096519" h="3093403">
                    <a:moveTo>
                      <a:pt x="1557401" y="283300"/>
                    </a:moveTo>
                    <a:cubicBezTo>
                      <a:pt x="858441" y="283300"/>
                      <a:pt x="291822" y="849919"/>
                      <a:pt x="291822" y="1548879"/>
                    </a:cubicBezTo>
                    <a:cubicBezTo>
                      <a:pt x="291822" y="2247839"/>
                      <a:pt x="858441" y="2814458"/>
                      <a:pt x="1557401" y="2814458"/>
                    </a:cubicBezTo>
                    <a:cubicBezTo>
                      <a:pt x="2256361" y="2814458"/>
                      <a:pt x="2822980" y="2247839"/>
                      <a:pt x="2822980" y="1548879"/>
                    </a:cubicBezTo>
                    <a:cubicBezTo>
                      <a:pt x="2822980" y="849919"/>
                      <a:pt x="2256361" y="283300"/>
                      <a:pt x="1557401" y="283300"/>
                    </a:cubicBezTo>
                    <a:close/>
                    <a:moveTo>
                      <a:pt x="1494766" y="0"/>
                    </a:moveTo>
                    <a:lnTo>
                      <a:pt x="1620036" y="0"/>
                    </a:lnTo>
                    <a:lnTo>
                      <a:pt x="1620036" y="136785"/>
                    </a:lnTo>
                    <a:lnTo>
                      <a:pt x="1702103" y="140929"/>
                    </a:lnTo>
                    <a:lnTo>
                      <a:pt x="1788722" y="153872"/>
                    </a:lnTo>
                    <a:lnTo>
                      <a:pt x="1820346" y="22347"/>
                    </a:lnTo>
                    <a:lnTo>
                      <a:pt x="1942877" y="45371"/>
                    </a:lnTo>
                    <a:lnTo>
                      <a:pt x="1910609" y="179577"/>
                    </a:lnTo>
                    <a:lnTo>
                      <a:pt x="1961594" y="192180"/>
                    </a:lnTo>
                    <a:cubicBezTo>
                      <a:pt x="1998137" y="203051"/>
                      <a:pt x="2034061" y="215358"/>
                      <a:pt x="2069302" y="229035"/>
                    </a:cubicBezTo>
                    <a:lnTo>
                      <a:pt x="2074106" y="231126"/>
                    </a:lnTo>
                    <a:lnTo>
                      <a:pt x="2134405" y="111401"/>
                    </a:lnTo>
                    <a:lnTo>
                      <a:pt x="2248844" y="156442"/>
                    </a:lnTo>
                    <a:lnTo>
                      <a:pt x="2185780" y="281657"/>
                    </a:lnTo>
                    <a:lnTo>
                      <a:pt x="2335853" y="369576"/>
                    </a:lnTo>
                    <a:lnTo>
                      <a:pt x="2423213" y="263280"/>
                    </a:lnTo>
                    <a:lnTo>
                      <a:pt x="2524557" y="328371"/>
                    </a:lnTo>
                    <a:lnTo>
                      <a:pt x="2432857" y="439947"/>
                    </a:lnTo>
                    <a:lnTo>
                      <a:pt x="2497543" y="490991"/>
                    </a:lnTo>
                    <a:lnTo>
                      <a:pt x="2565490" y="557973"/>
                    </a:lnTo>
                    <a:lnTo>
                      <a:pt x="2674297" y="471367"/>
                    </a:lnTo>
                    <a:lnTo>
                      <a:pt x="2758119" y="553662"/>
                    </a:lnTo>
                    <a:lnTo>
                      <a:pt x="2643771" y="644679"/>
                    </a:lnTo>
                    <a:lnTo>
                      <a:pt x="2694752" y="706478"/>
                    </a:lnTo>
                    <a:lnTo>
                      <a:pt x="2748386" y="791926"/>
                    </a:lnTo>
                    <a:lnTo>
                      <a:pt x="2876541" y="726518"/>
                    </a:lnTo>
                    <a:lnTo>
                      <a:pt x="2939176" y="822420"/>
                    </a:lnTo>
                    <a:lnTo>
                      <a:pt x="2809174" y="888771"/>
                    </a:lnTo>
                    <a:lnTo>
                      <a:pt x="2811841" y="893021"/>
                    </a:lnTo>
                    <a:cubicBezTo>
                      <a:pt x="2837520" y="942036"/>
                      <a:pt x="2860411" y="992741"/>
                      <a:pt x="2880302" y="1044928"/>
                    </a:cubicBezTo>
                    <a:lnTo>
                      <a:pt x="2884078" y="1056957"/>
                    </a:lnTo>
                    <a:lnTo>
                      <a:pt x="3021099" y="1017600"/>
                    </a:lnTo>
                    <a:lnTo>
                      <a:pt x="3059809" y="1122918"/>
                    </a:lnTo>
                    <a:lnTo>
                      <a:pt x="2917601" y="1163764"/>
                    </a:lnTo>
                    <a:lnTo>
                      <a:pt x="2930768" y="1205716"/>
                    </a:lnTo>
                    <a:lnTo>
                      <a:pt x="2957622" y="1350632"/>
                    </a:lnTo>
                    <a:lnTo>
                      <a:pt x="3085899" y="1337149"/>
                    </a:lnTo>
                    <a:lnTo>
                      <a:pt x="3096519" y="1438192"/>
                    </a:lnTo>
                    <a:lnTo>
                      <a:pt x="2966726" y="1451834"/>
                    </a:lnTo>
                    <a:lnTo>
                      <a:pt x="2972658" y="1548879"/>
                    </a:lnTo>
                    <a:lnTo>
                      <a:pt x="2967752" y="1646035"/>
                    </a:lnTo>
                    <a:lnTo>
                      <a:pt x="3096519" y="1659568"/>
                    </a:lnTo>
                    <a:lnTo>
                      <a:pt x="3085899" y="1760612"/>
                    </a:lnTo>
                    <a:lnTo>
                      <a:pt x="2957186" y="1747084"/>
                    </a:lnTo>
                    <a:lnTo>
                      <a:pt x="2943905" y="1834103"/>
                    </a:lnTo>
                    <a:lnTo>
                      <a:pt x="2917990" y="1937547"/>
                    </a:lnTo>
                    <a:lnTo>
                      <a:pt x="3039872" y="1977149"/>
                    </a:lnTo>
                    <a:lnTo>
                      <a:pt x="3008476" y="2073776"/>
                    </a:lnTo>
                    <a:lnTo>
                      <a:pt x="2886154" y="2034032"/>
                    </a:lnTo>
                    <a:lnTo>
                      <a:pt x="2874491" y="2067818"/>
                    </a:lnTo>
                    <a:lnTo>
                      <a:pt x="2805394" y="2210749"/>
                    </a:lnTo>
                    <a:lnTo>
                      <a:pt x="2918435" y="2276013"/>
                    </a:lnTo>
                    <a:lnTo>
                      <a:pt x="2867635" y="2364001"/>
                    </a:lnTo>
                    <a:lnTo>
                      <a:pt x="2754582" y="2298730"/>
                    </a:lnTo>
                    <a:lnTo>
                      <a:pt x="2665532" y="2429308"/>
                    </a:lnTo>
                    <a:lnTo>
                      <a:pt x="2641343" y="2456508"/>
                    </a:lnTo>
                    <a:lnTo>
                      <a:pt x="2737513" y="2543099"/>
                    </a:lnTo>
                    <a:lnTo>
                      <a:pt x="2669529" y="2618603"/>
                    </a:lnTo>
                    <a:lnTo>
                      <a:pt x="2573825" y="2532431"/>
                    </a:lnTo>
                    <a:lnTo>
                      <a:pt x="2561884" y="2545858"/>
                    </a:lnTo>
                    <a:cubicBezTo>
                      <a:pt x="2529834" y="2578148"/>
                      <a:pt x="2496237" y="2608901"/>
                      <a:pt x="2461215" y="2637997"/>
                    </a:cubicBezTo>
                    <a:lnTo>
                      <a:pt x="2430073" y="2661433"/>
                    </a:lnTo>
                    <a:lnTo>
                      <a:pt x="2504260" y="2767642"/>
                    </a:lnTo>
                    <a:lnTo>
                      <a:pt x="2422804" y="2829198"/>
                    </a:lnTo>
                    <a:lnTo>
                      <a:pt x="2348256" y="2722475"/>
                    </a:lnTo>
                    <a:lnTo>
                      <a:pt x="2234932" y="2791723"/>
                    </a:lnTo>
                    <a:lnTo>
                      <a:pt x="2178830" y="2818050"/>
                    </a:lnTo>
                    <a:lnTo>
                      <a:pt x="2230418" y="2938570"/>
                    </a:lnTo>
                    <a:lnTo>
                      <a:pt x="2138437" y="2981165"/>
                    </a:lnTo>
                    <a:lnTo>
                      <a:pt x="2087050" y="2861118"/>
                    </a:lnTo>
                    <a:lnTo>
                      <a:pt x="2078693" y="2865039"/>
                    </a:lnTo>
                    <a:cubicBezTo>
                      <a:pt x="2038362" y="2881027"/>
                      <a:pt x="1997121" y="2895214"/>
                      <a:pt x="1955070" y="2907502"/>
                    </a:cubicBezTo>
                    <a:lnTo>
                      <a:pt x="1900967" y="2920584"/>
                    </a:lnTo>
                    <a:lnTo>
                      <a:pt x="1927159" y="3048758"/>
                    </a:lnTo>
                    <a:lnTo>
                      <a:pt x="1828674" y="3070532"/>
                    </a:lnTo>
                    <a:lnTo>
                      <a:pt x="1802417" y="2942042"/>
                    </a:lnTo>
                    <a:lnTo>
                      <a:pt x="1693829" y="2957645"/>
                    </a:lnTo>
                    <a:lnTo>
                      <a:pt x="1607744" y="2961741"/>
                    </a:lnTo>
                    <a:lnTo>
                      <a:pt x="1607744" y="3093403"/>
                    </a:lnTo>
                    <a:lnTo>
                      <a:pt x="1507058" y="3093403"/>
                    </a:lnTo>
                    <a:lnTo>
                      <a:pt x="1507058" y="2960945"/>
                    </a:lnTo>
                    <a:lnTo>
                      <a:pt x="1376285" y="2952655"/>
                    </a:lnTo>
                    <a:lnTo>
                      <a:pt x="1312718" y="2940433"/>
                    </a:lnTo>
                    <a:lnTo>
                      <a:pt x="1286130" y="3070532"/>
                    </a:lnTo>
                    <a:lnTo>
                      <a:pt x="1187644" y="3048758"/>
                    </a:lnTo>
                    <a:lnTo>
                      <a:pt x="1213674" y="2921388"/>
                    </a:lnTo>
                    <a:lnTo>
                      <a:pt x="1202051" y="2919153"/>
                    </a:lnTo>
                    <a:lnTo>
                      <a:pt x="1040742" y="2866550"/>
                    </a:lnTo>
                    <a:lnTo>
                      <a:pt x="980399" y="2986360"/>
                    </a:lnTo>
                    <a:lnTo>
                      <a:pt x="865960" y="2941319"/>
                    </a:lnTo>
                    <a:lnTo>
                      <a:pt x="929560" y="2815040"/>
                    </a:lnTo>
                    <a:lnTo>
                      <a:pt x="879870" y="2791723"/>
                    </a:lnTo>
                    <a:lnTo>
                      <a:pt x="777928" y="2729429"/>
                    </a:lnTo>
                    <a:lnTo>
                      <a:pt x="691590" y="2834480"/>
                    </a:lnTo>
                    <a:lnTo>
                      <a:pt x="590246" y="2769389"/>
                    </a:lnTo>
                    <a:lnTo>
                      <a:pt x="681172" y="2658755"/>
                    </a:lnTo>
                    <a:lnTo>
                      <a:pt x="653588" y="2637997"/>
                    </a:lnTo>
                    <a:cubicBezTo>
                      <a:pt x="618565" y="2608901"/>
                      <a:pt x="584969" y="2578148"/>
                      <a:pt x="552919" y="2545858"/>
                    </a:cubicBezTo>
                    <a:lnTo>
                      <a:pt x="548265" y="2540625"/>
                    </a:lnTo>
                    <a:lnTo>
                      <a:pt x="440508" y="2626395"/>
                    </a:lnTo>
                    <a:lnTo>
                      <a:pt x="356686" y="2544100"/>
                    </a:lnTo>
                    <a:lnTo>
                      <a:pt x="470671" y="2453372"/>
                    </a:lnTo>
                    <a:lnTo>
                      <a:pt x="449271" y="2429308"/>
                    </a:lnTo>
                    <a:lnTo>
                      <a:pt x="365414" y="2306345"/>
                    </a:lnTo>
                    <a:lnTo>
                      <a:pt x="238263" y="2371240"/>
                    </a:lnTo>
                    <a:lnTo>
                      <a:pt x="175628" y="2275338"/>
                    </a:lnTo>
                    <a:lnTo>
                      <a:pt x="307978" y="2207789"/>
                    </a:lnTo>
                    <a:lnTo>
                      <a:pt x="240311" y="2067818"/>
                    </a:lnTo>
                    <a:lnTo>
                      <a:pt x="230962" y="2040734"/>
                    </a:lnTo>
                    <a:lnTo>
                      <a:pt x="93705" y="2080158"/>
                    </a:lnTo>
                    <a:lnTo>
                      <a:pt x="54995" y="1974841"/>
                    </a:lnTo>
                    <a:lnTo>
                      <a:pt x="196009" y="1934337"/>
                    </a:lnTo>
                    <a:lnTo>
                      <a:pt x="170897" y="1834103"/>
                    </a:lnTo>
                    <a:lnTo>
                      <a:pt x="158420" y="1752347"/>
                    </a:lnTo>
                    <a:lnTo>
                      <a:pt x="13094" y="1765849"/>
                    </a:lnTo>
                    <a:lnTo>
                      <a:pt x="0" y="1655716"/>
                    </a:lnTo>
                    <a:lnTo>
                      <a:pt x="146850" y="1642073"/>
                    </a:lnTo>
                    <a:lnTo>
                      <a:pt x="142144" y="1548879"/>
                    </a:lnTo>
                    <a:lnTo>
                      <a:pt x="147835" y="1455781"/>
                    </a:lnTo>
                    <a:lnTo>
                      <a:pt x="0" y="1442045"/>
                    </a:lnTo>
                    <a:lnTo>
                      <a:pt x="13094" y="1331913"/>
                    </a:lnTo>
                    <a:lnTo>
                      <a:pt x="158151" y="1345391"/>
                    </a:lnTo>
                    <a:lnTo>
                      <a:pt x="184034" y="1205716"/>
                    </a:lnTo>
                    <a:lnTo>
                      <a:pt x="197201" y="1163764"/>
                    </a:lnTo>
                    <a:lnTo>
                      <a:pt x="54995" y="1122918"/>
                    </a:lnTo>
                    <a:lnTo>
                      <a:pt x="93705" y="1017600"/>
                    </a:lnTo>
                    <a:lnTo>
                      <a:pt x="230725" y="1056956"/>
                    </a:lnTo>
                    <a:lnTo>
                      <a:pt x="234500" y="1044928"/>
                    </a:lnTo>
                    <a:cubicBezTo>
                      <a:pt x="254392" y="992741"/>
                      <a:pt x="277282" y="942036"/>
                      <a:pt x="302961" y="893021"/>
                    </a:cubicBezTo>
                    <a:lnTo>
                      <a:pt x="305629" y="888770"/>
                    </a:lnTo>
                    <a:lnTo>
                      <a:pt x="175628" y="822420"/>
                    </a:lnTo>
                    <a:lnTo>
                      <a:pt x="238263" y="726518"/>
                    </a:lnTo>
                    <a:lnTo>
                      <a:pt x="366417" y="791925"/>
                    </a:lnTo>
                    <a:lnTo>
                      <a:pt x="420051" y="706478"/>
                    </a:lnTo>
                    <a:lnTo>
                      <a:pt x="471034" y="644675"/>
                    </a:lnTo>
                    <a:lnTo>
                      <a:pt x="356687" y="553660"/>
                    </a:lnTo>
                    <a:lnTo>
                      <a:pt x="440510" y="471366"/>
                    </a:lnTo>
                    <a:lnTo>
                      <a:pt x="549315" y="557970"/>
                    </a:lnTo>
                    <a:lnTo>
                      <a:pt x="617259" y="490991"/>
                    </a:lnTo>
                    <a:lnTo>
                      <a:pt x="681945" y="439947"/>
                    </a:lnTo>
                    <a:lnTo>
                      <a:pt x="590246" y="328372"/>
                    </a:lnTo>
                    <a:lnTo>
                      <a:pt x="691590" y="263281"/>
                    </a:lnTo>
                    <a:lnTo>
                      <a:pt x="778950" y="369576"/>
                    </a:lnTo>
                    <a:lnTo>
                      <a:pt x="929024" y="281656"/>
                    </a:lnTo>
                    <a:lnTo>
                      <a:pt x="865960" y="156442"/>
                    </a:lnTo>
                    <a:lnTo>
                      <a:pt x="980399" y="111401"/>
                    </a:lnTo>
                    <a:lnTo>
                      <a:pt x="1040698" y="231125"/>
                    </a:lnTo>
                    <a:lnTo>
                      <a:pt x="1045501" y="229035"/>
                    </a:lnTo>
                    <a:cubicBezTo>
                      <a:pt x="1080741" y="215358"/>
                      <a:pt x="1116666" y="203051"/>
                      <a:pt x="1153209" y="192180"/>
                    </a:cubicBezTo>
                    <a:lnTo>
                      <a:pt x="1204196" y="179576"/>
                    </a:lnTo>
                    <a:lnTo>
                      <a:pt x="1171926" y="45371"/>
                    </a:lnTo>
                    <a:lnTo>
                      <a:pt x="1294458" y="22347"/>
                    </a:lnTo>
                    <a:lnTo>
                      <a:pt x="1326083" y="153871"/>
                    </a:lnTo>
                    <a:lnTo>
                      <a:pt x="1412699" y="140929"/>
                    </a:lnTo>
                    <a:lnTo>
                      <a:pt x="1494766" y="13678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141313"/>
                  </a:solidFill>
                </a:endParaRPr>
              </a:p>
            </p:txBody>
          </p:sp>
          <p:sp>
            <p:nvSpPr>
              <p:cNvPr id="151" name="Freeform 150"/>
              <p:cNvSpPr/>
              <p:nvPr/>
            </p:nvSpPr>
            <p:spPr>
              <a:xfrm>
                <a:off x="667262" y="1996226"/>
                <a:ext cx="3444674" cy="3444674"/>
              </a:xfrm>
              <a:custGeom>
                <a:avLst/>
                <a:gdLst>
                  <a:gd name="connsiteX0" fmla="*/ 1701166 w 3402332"/>
                  <a:gd name="connsiteY0" fmla="*/ 0 h 3402330"/>
                  <a:gd name="connsiteX1" fmla="*/ 3402332 w 3402332"/>
                  <a:gd name="connsiteY1" fmla="*/ 1701165 h 3402330"/>
                  <a:gd name="connsiteX2" fmla="*/ 1701166 w 3402332"/>
                  <a:gd name="connsiteY2" fmla="*/ 3402330 h 3402330"/>
                  <a:gd name="connsiteX3" fmla="*/ 0 w 3402332"/>
                  <a:gd name="connsiteY3" fmla="*/ 1701165 h 3402330"/>
                  <a:gd name="connsiteX4" fmla="*/ 1701166 w 3402332"/>
                  <a:gd name="connsiteY4" fmla="*/ 0 h 3402330"/>
                  <a:gd name="connsiteX5" fmla="*/ 1700060 w 3402332"/>
                  <a:gd name="connsiteY5" fmla="*/ 266699 h 3402330"/>
                  <a:gd name="connsiteX6" fmla="*/ 1409363 w 3402332"/>
                  <a:gd name="connsiteY6" fmla="*/ 557397 h 3402330"/>
                  <a:gd name="connsiteX7" fmla="*/ 1700060 w 3402332"/>
                  <a:gd name="connsiteY7" fmla="*/ 848095 h 3402330"/>
                  <a:gd name="connsiteX8" fmla="*/ 1990757 w 3402332"/>
                  <a:gd name="connsiteY8" fmla="*/ 557397 h 3402330"/>
                  <a:gd name="connsiteX9" fmla="*/ 1700060 w 3402332"/>
                  <a:gd name="connsiteY9" fmla="*/ 266699 h 3402330"/>
                  <a:gd name="connsiteX10" fmla="*/ 2418151 w 3402332"/>
                  <a:gd name="connsiteY10" fmla="*/ 526250 h 3402330"/>
                  <a:gd name="connsiteX11" fmla="*/ 2127454 w 3402332"/>
                  <a:gd name="connsiteY11" fmla="*/ 816948 h 3402330"/>
                  <a:gd name="connsiteX12" fmla="*/ 2418151 w 3402332"/>
                  <a:gd name="connsiteY12" fmla="*/ 1107646 h 3402330"/>
                  <a:gd name="connsiteX13" fmla="*/ 2708848 w 3402332"/>
                  <a:gd name="connsiteY13" fmla="*/ 816948 h 3402330"/>
                  <a:gd name="connsiteX14" fmla="*/ 2418151 w 3402332"/>
                  <a:gd name="connsiteY14" fmla="*/ 526250 h 3402330"/>
                  <a:gd name="connsiteX15" fmla="*/ 2807478 w 3402332"/>
                  <a:gd name="connsiteY15" fmla="*/ 1088611 h 3402330"/>
                  <a:gd name="connsiteX16" fmla="*/ 2516781 w 3402332"/>
                  <a:gd name="connsiteY16" fmla="*/ 1379309 h 3402330"/>
                  <a:gd name="connsiteX17" fmla="*/ 2807478 w 3402332"/>
                  <a:gd name="connsiteY17" fmla="*/ 1670007 h 3402330"/>
                  <a:gd name="connsiteX18" fmla="*/ 3098175 w 3402332"/>
                  <a:gd name="connsiteY18" fmla="*/ 1379309 h 3402330"/>
                  <a:gd name="connsiteX19" fmla="*/ 2807478 w 3402332"/>
                  <a:gd name="connsiteY19" fmla="*/ 1088611 h 3402330"/>
                  <a:gd name="connsiteX20" fmla="*/ 981969 w 3402332"/>
                  <a:gd name="connsiteY20" fmla="*/ 526250 h 3402330"/>
                  <a:gd name="connsiteX21" fmla="*/ 691272 w 3402332"/>
                  <a:gd name="connsiteY21" fmla="*/ 816948 h 3402330"/>
                  <a:gd name="connsiteX22" fmla="*/ 981969 w 3402332"/>
                  <a:gd name="connsiteY22" fmla="*/ 1107646 h 3402330"/>
                  <a:gd name="connsiteX23" fmla="*/ 1272666 w 3402332"/>
                  <a:gd name="connsiteY23" fmla="*/ 816948 h 3402330"/>
                  <a:gd name="connsiteX24" fmla="*/ 981969 w 3402332"/>
                  <a:gd name="connsiteY24" fmla="*/ 526250 h 3402330"/>
                  <a:gd name="connsiteX25" fmla="*/ 592642 w 3402332"/>
                  <a:gd name="connsiteY25" fmla="*/ 1088611 h 3402330"/>
                  <a:gd name="connsiteX26" fmla="*/ 301945 w 3402332"/>
                  <a:gd name="connsiteY26" fmla="*/ 1379309 h 3402330"/>
                  <a:gd name="connsiteX27" fmla="*/ 592642 w 3402332"/>
                  <a:gd name="connsiteY27" fmla="*/ 1670007 h 3402330"/>
                  <a:gd name="connsiteX28" fmla="*/ 883339 w 3402332"/>
                  <a:gd name="connsiteY28" fmla="*/ 1379309 h 3402330"/>
                  <a:gd name="connsiteX29" fmla="*/ 592642 w 3402332"/>
                  <a:gd name="connsiteY29" fmla="*/ 1088611 h 3402330"/>
                  <a:gd name="connsiteX30" fmla="*/ 1701166 w 3402332"/>
                  <a:gd name="connsiteY30" fmla="*/ 1387232 h 3402330"/>
                  <a:gd name="connsiteX31" fmla="*/ 1387232 w 3402332"/>
                  <a:gd name="connsiteY31" fmla="*/ 1701165 h 3402330"/>
                  <a:gd name="connsiteX32" fmla="*/ 1701166 w 3402332"/>
                  <a:gd name="connsiteY32" fmla="*/ 2015098 h 3402330"/>
                  <a:gd name="connsiteX33" fmla="*/ 2015100 w 3402332"/>
                  <a:gd name="connsiteY33" fmla="*/ 1701165 h 3402330"/>
                  <a:gd name="connsiteX34" fmla="*/ 1701166 w 3402332"/>
                  <a:gd name="connsiteY34" fmla="*/ 1387232 h 3402330"/>
                  <a:gd name="connsiteX35" fmla="*/ 2790174 w 3402332"/>
                  <a:gd name="connsiteY35" fmla="*/ 1772096 h 3402330"/>
                  <a:gd name="connsiteX36" fmla="*/ 2499477 w 3402332"/>
                  <a:gd name="connsiteY36" fmla="*/ 2062794 h 3402330"/>
                  <a:gd name="connsiteX37" fmla="*/ 2790174 w 3402332"/>
                  <a:gd name="connsiteY37" fmla="*/ 2353492 h 3402330"/>
                  <a:gd name="connsiteX38" fmla="*/ 3080871 w 3402332"/>
                  <a:gd name="connsiteY38" fmla="*/ 2062794 h 3402330"/>
                  <a:gd name="connsiteX39" fmla="*/ 2790174 w 3402332"/>
                  <a:gd name="connsiteY39" fmla="*/ 1772096 h 3402330"/>
                  <a:gd name="connsiteX40" fmla="*/ 601294 w 3402332"/>
                  <a:gd name="connsiteY40" fmla="*/ 1772096 h 3402330"/>
                  <a:gd name="connsiteX41" fmla="*/ 310597 w 3402332"/>
                  <a:gd name="connsiteY41" fmla="*/ 2062794 h 3402330"/>
                  <a:gd name="connsiteX42" fmla="*/ 601294 w 3402332"/>
                  <a:gd name="connsiteY42" fmla="*/ 2353492 h 3402330"/>
                  <a:gd name="connsiteX43" fmla="*/ 891991 w 3402332"/>
                  <a:gd name="connsiteY43" fmla="*/ 2062794 h 3402330"/>
                  <a:gd name="connsiteX44" fmla="*/ 601294 w 3402332"/>
                  <a:gd name="connsiteY44" fmla="*/ 1772096 h 3402330"/>
                  <a:gd name="connsiteX45" fmla="*/ 990620 w 3402332"/>
                  <a:gd name="connsiteY45" fmla="*/ 2325805 h 3402330"/>
                  <a:gd name="connsiteX46" fmla="*/ 699923 w 3402332"/>
                  <a:gd name="connsiteY46" fmla="*/ 2616503 h 3402330"/>
                  <a:gd name="connsiteX47" fmla="*/ 990620 w 3402332"/>
                  <a:gd name="connsiteY47" fmla="*/ 2907201 h 3402330"/>
                  <a:gd name="connsiteX48" fmla="*/ 1281317 w 3402332"/>
                  <a:gd name="connsiteY48" fmla="*/ 2616503 h 3402330"/>
                  <a:gd name="connsiteX49" fmla="*/ 990620 w 3402332"/>
                  <a:gd name="connsiteY49" fmla="*/ 2325805 h 3402330"/>
                  <a:gd name="connsiteX50" fmla="*/ 2409499 w 3402332"/>
                  <a:gd name="connsiteY50" fmla="*/ 2325805 h 3402330"/>
                  <a:gd name="connsiteX51" fmla="*/ 2118802 w 3402332"/>
                  <a:gd name="connsiteY51" fmla="*/ 2616503 h 3402330"/>
                  <a:gd name="connsiteX52" fmla="*/ 2409499 w 3402332"/>
                  <a:gd name="connsiteY52" fmla="*/ 2907201 h 3402330"/>
                  <a:gd name="connsiteX53" fmla="*/ 2700196 w 3402332"/>
                  <a:gd name="connsiteY53" fmla="*/ 2616503 h 3402330"/>
                  <a:gd name="connsiteX54" fmla="*/ 2409499 w 3402332"/>
                  <a:gd name="connsiteY54" fmla="*/ 2325805 h 3402330"/>
                  <a:gd name="connsiteX55" fmla="*/ 1700060 w 3402332"/>
                  <a:gd name="connsiteY55" fmla="*/ 2568052 h 3402330"/>
                  <a:gd name="connsiteX56" fmla="*/ 1409363 w 3402332"/>
                  <a:gd name="connsiteY56" fmla="*/ 2858750 h 3402330"/>
                  <a:gd name="connsiteX57" fmla="*/ 1700060 w 3402332"/>
                  <a:gd name="connsiteY57" fmla="*/ 3149448 h 3402330"/>
                  <a:gd name="connsiteX58" fmla="*/ 1990757 w 3402332"/>
                  <a:gd name="connsiteY58" fmla="*/ 2858750 h 3402330"/>
                  <a:gd name="connsiteX59" fmla="*/ 1700060 w 3402332"/>
                  <a:gd name="connsiteY59" fmla="*/ 2568052 h 340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02332" h="3402330">
                    <a:moveTo>
                      <a:pt x="1701166" y="0"/>
                    </a:moveTo>
                    <a:cubicBezTo>
                      <a:pt x="2640694" y="0"/>
                      <a:pt x="3402332" y="761638"/>
                      <a:pt x="3402332" y="1701165"/>
                    </a:cubicBezTo>
                    <a:cubicBezTo>
                      <a:pt x="3402332" y="2640692"/>
                      <a:pt x="2640694" y="3402330"/>
                      <a:pt x="1701166" y="3402330"/>
                    </a:cubicBezTo>
                    <a:cubicBezTo>
                      <a:pt x="761638" y="3402330"/>
                      <a:pt x="0" y="2640692"/>
                      <a:pt x="0" y="1701165"/>
                    </a:cubicBezTo>
                    <a:cubicBezTo>
                      <a:pt x="0" y="761638"/>
                      <a:pt x="761638" y="0"/>
                      <a:pt x="1701166" y="0"/>
                    </a:cubicBezTo>
                    <a:close/>
                    <a:moveTo>
                      <a:pt x="1700060" y="266699"/>
                    </a:moveTo>
                    <a:cubicBezTo>
                      <a:pt x="1539512" y="266699"/>
                      <a:pt x="1409363" y="396849"/>
                      <a:pt x="1409363" y="557397"/>
                    </a:cubicBezTo>
                    <a:cubicBezTo>
                      <a:pt x="1409363" y="717945"/>
                      <a:pt x="1539512" y="848095"/>
                      <a:pt x="1700060" y="848095"/>
                    </a:cubicBezTo>
                    <a:cubicBezTo>
                      <a:pt x="1860608" y="848095"/>
                      <a:pt x="1990757" y="717945"/>
                      <a:pt x="1990757" y="557397"/>
                    </a:cubicBezTo>
                    <a:cubicBezTo>
                      <a:pt x="1990757" y="396849"/>
                      <a:pt x="1860608" y="266699"/>
                      <a:pt x="1700060" y="266699"/>
                    </a:cubicBezTo>
                    <a:close/>
                    <a:moveTo>
                      <a:pt x="2418151" y="526250"/>
                    </a:moveTo>
                    <a:cubicBezTo>
                      <a:pt x="2257603" y="526250"/>
                      <a:pt x="2127454" y="656400"/>
                      <a:pt x="2127454" y="816948"/>
                    </a:cubicBezTo>
                    <a:cubicBezTo>
                      <a:pt x="2127454" y="977496"/>
                      <a:pt x="2257603" y="1107646"/>
                      <a:pt x="2418151" y="1107646"/>
                    </a:cubicBezTo>
                    <a:cubicBezTo>
                      <a:pt x="2578699" y="1107646"/>
                      <a:pt x="2708848" y="977496"/>
                      <a:pt x="2708848" y="816948"/>
                    </a:cubicBezTo>
                    <a:cubicBezTo>
                      <a:pt x="2708848" y="656400"/>
                      <a:pt x="2578699" y="526250"/>
                      <a:pt x="2418151" y="526250"/>
                    </a:cubicBezTo>
                    <a:close/>
                    <a:moveTo>
                      <a:pt x="2807478" y="1088611"/>
                    </a:moveTo>
                    <a:cubicBezTo>
                      <a:pt x="2646930" y="1088611"/>
                      <a:pt x="2516781" y="1218761"/>
                      <a:pt x="2516781" y="1379309"/>
                    </a:cubicBezTo>
                    <a:cubicBezTo>
                      <a:pt x="2516781" y="1539857"/>
                      <a:pt x="2646930" y="1670007"/>
                      <a:pt x="2807478" y="1670007"/>
                    </a:cubicBezTo>
                    <a:cubicBezTo>
                      <a:pt x="2968026" y="1670007"/>
                      <a:pt x="3098175" y="1539857"/>
                      <a:pt x="3098175" y="1379309"/>
                    </a:cubicBezTo>
                    <a:cubicBezTo>
                      <a:pt x="3098175" y="1218761"/>
                      <a:pt x="2968026" y="1088611"/>
                      <a:pt x="2807478" y="1088611"/>
                    </a:cubicBezTo>
                    <a:close/>
                    <a:moveTo>
                      <a:pt x="981969" y="526250"/>
                    </a:moveTo>
                    <a:cubicBezTo>
                      <a:pt x="821421" y="526250"/>
                      <a:pt x="691272" y="656400"/>
                      <a:pt x="691272" y="816948"/>
                    </a:cubicBezTo>
                    <a:cubicBezTo>
                      <a:pt x="691272" y="977496"/>
                      <a:pt x="821421" y="1107646"/>
                      <a:pt x="981969" y="1107646"/>
                    </a:cubicBezTo>
                    <a:cubicBezTo>
                      <a:pt x="1142517" y="1107646"/>
                      <a:pt x="1272666" y="977496"/>
                      <a:pt x="1272666" y="816948"/>
                    </a:cubicBezTo>
                    <a:cubicBezTo>
                      <a:pt x="1272666" y="656400"/>
                      <a:pt x="1142517" y="526250"/>
                      <a:pt x="981969" y="526250"/>
                    </a:cubicBezTo>
                    <a:close/>
                    <a:moveTo>
                      <a:pt x="592642" y="1088611"/>
                    </a:moveTo>
                    <a:cubicBezTo>
                      <a:pt x="432094" y="1088611"/>
                      <a:pt x="301945" y="1218761"/>
                      <a:pt x="301945" y="1379309"/>
                    </a:cubicBezTo>
                    <a:cubicBezTo>
                      <a:pt x="301945" y="1539857"/>
                      <a:pt x="432094" y="1670007"/>
                      <a:pt x="592642" y="1670007"/>
                    </a:cubicBezTo>
                    <a:cubicBezTo>
                      <a:pt x="753190" y="1670007"/>
                      <a:pt x="883339" y="1539857"/>
                      <a:pt x="883339" y="1379309"/>
                    </a:cubicBezTo>
                    <a:cubicBezTo>
                      <a:pt x="883339" y="1218761"/>
                      <a:pt x="753190" y="1088611"/>
                      <a:pt x="592642" y="1088611"/>
                    </a:cubicBezTo>
                    <a:close/>
                    <a:moveTo>
                      <a:pt x="1701166" y="1387232"/>
                    </a:moveTo>
                    <a:cubicBezTo>
                      <a:pt x="1527785" y="1387232"/>
                      <a:pt x="1387232" y="1527785"/>
                      <a:pt x="1387232" y="1701165"/>
                    </a:cubicBezTo>
                    <a:cubicBezTo>
                      <a:pt x="1387232" y="1874545"/>
                      <a:pt x="1527785" y="2015098"/>
                      <a:pt x="1701166" y="2015098"/>
                    </a:cubicBezTo>
                    <a:cubicBezTo>
                      <a:pt x="1874547" y="2015098"/>
                      <a:pt x="2015100" y="1874545"/>
                      <a:pt x="2015100" y="1701165"/>
                    </a:cubicBezTo>
                    <a:cubicBezTo>
                      <a:pt x="2015100" y="1527785"/>
                      <a:pt x="1874547" y="1387232"/>
                      <a:pt x="1701166" y="1387232"/>
                    </a:cubicBezTo>
                    <a:close/>
                    <a:moveTo>
                      <a:pt x="2790174" y="1772096"/>
                    </a:moveTo>
                    <a:cubicBezTo>
                      <a:pt x="2629626" y="1772096"/>
                      <a:pt x="2499477" y="1902246"/>
                      <a:pt x="2499477" y="2062794"/>
                    </a:cubicBezTo>
                    <a:cubicBezTo>
                      <a:pt x="2499477" y="2223342"/>
                      <a:pt x="2629626" y="2353492"/>
                      <a:pt x="2790174" y="2353492"/>
                    </a:cubicBezTo>
                    <a:cubicBezTo>
                      <a:pt x="2950722" y="2353492"/>
                      <a:pt x="3080871" y="2223342"/>
                      <a:pt x="3080871" y="2062794"/>
                    </a:cubicBezTo>
                    <a:cubicBezTo>
                      <a:pt x="3080871" y="1902246"/>
                      <a:pt x="2950722" y="1772096"/>
                      <a:pt x="2790174" y="1772096"/>
                    </a:cubicBezTo>
                    <a:close/>
                    <a:moveTo>
                      <a:pt x="601294" y="1772096"/>
                    </a:moveTo>
                    <a:cubicBezTo>
                      <a:pt x="440746" y="1772096"/>
                      <a:pt x="310597" y="1902246"/>
                      <a:pt x="310597" y="2062794"/>
                    </a:cubicBezTo>
                    <a:cubicBezTo>
                      <a:pt x="310597" y="2223342"/>
                      <a:pt x="440746" y="2353492"/>
                      <a:pt x="601294" y="2353492"/>
                    </a:cubicBezTo>
                    <a:cubicBezTo>
                      <a:pt x="761842" y="2353492"/>
                      <a:pt x="891991" y="2223342"/>
                      <a:pt x="891991" y="2062794"/>
                    </a:cubicBezTo>
                    <a:cubicBezTo>
                      <a:pt x="891991" y="1902246"/>
                      <a:pt x="761842" y="1772096"/>
                      <a:pt x="601294" y="1772096"/>
                    </a:cubicBezTo>
                    <a:close/>
                    <a:moveTo>
                      <a:pt x="990620" y="2325805"/>
                    </a:moveTo>
                    <a:cubicBezTo>
                      <a:pt x="830072" y="2325805"/>
                      <a:pt x="699923" y="2455955"/>
                      <a:pt x="699923" y="2616503"/>
                    </a:cubicBezTo>
                    <a:cubicBezTo>
                      <a:pt x="699923" y="2777051"/>
                      <a:pt x="830072" y="2907201"/>
                      <a:pt x="990620" y="2907201"/>
                    </a:cubicBezTo>
                    <a:cubicBezTo>
                      <a:pt x="1151168" y="2907201"/>
                      <a:pt x="1281317" y="2777051"/>
                      <a:pt x="1281317" y="2616503"/>
                    </a:cubicBezTo>
                    <a:cubicBezTo>
                      <a:pt x="1281317" y="2455955"/>
                      <a:pt x="1151168" y="2325805"/>
                      <a:pt x="990620" y="2325805"/>
                    </a:cubicBezTo>
                    <a:close/>
                    <a:moveTo>
                      <a:pt x="2409499" y="2325805"/>
                    </a:moveTo>
                    <a:cubicBezTo>
                      <a:pt x="2248951" y="2325805"/>
                      <a:pt x="2118802" y="2455955"/>
                      <a:pt x="2118802" y="2616503"/>
                    </a:cubicBezTo>
                    <a:cubicBezTo>
                      <a:pt x="2118802" y="2777051"/>
                      <a:pt x="2248951" y="2907201"/>
                      <a:pt x="2409499" y="2907201"/>
                    </a:cubicBezTo>
                    <a:cubicBezTo>
                      <a:pt x="2570047" y="2907201"/>
                      <a:pt x="2700196" y="2777051"/>
                      <a:pt x="2700196" y="2616503"/>
                    </a:cubicBezTo>
                    <a:cubicBezTo>
                      <a:pt x="2700196" y="2455955"/>
                      <a:pt x="2570047" y="2325805"/>
                      <a:pt x="2409499" y="2325805"/>
                    </a:cubicBezTo>
                    <a:close/>
                    <a:moveTo>
                      <a:pt x="1700060" y="2568052"/>
                    </a:moveTo>
                    <a:cubicBezTo>
                      <a:pt x="1539512" y="2568052"/>
                      <a:pt x="1409363" y="2698202"/>
                      <a:pt x="1409363" y="2858750"/>
                    </a:cubicBezTo>
                    <a:cubicBezTo>
                      <a:pt x="1409363" y="3019298"/>
                      <a:pt x="1539512" y="3149448"/>
                      <a:pt x="1700060" y="3149448"/>
                    </a:cubicBezTo>
                    <a:cubicBezTo>
                      <a:pt x="1860608" y="3149448"/>
                      <a:pt x="1990757" y="3019298"/>
                      <a:pt x="1990757" y="2858750"/>
                    </a:cubicBezTo>
                    <a:cubicBezTo>
                      <a:pt x="1990757" y="2698202"/>
                      <a:pt x="1860608" y="2568052"/>
                      <a:pt x="1700060" y="256805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13638"/>
                <a:endParaRPr lang="en-US" sz="1266" dirty="0">
                  <a:solidFill>
                    <a:srgbClr val="141313"/>
                  </a:solidFill>
                </a:endParaRPr>
              </a:p>
            </p:txBody>
          </p:sp>
          <p:sp>
            <p:nvSpPr>
              <p:cNvPr id="152" name="Donut 151"/>
              <p:cNvSpPr/>
              <p:nvPr/>
            </p:nvSpPr>
            <p:spPr>
              <a:xfrm flipH="1">
                <a:off x="2029100" y="3361099"/>
                <a:ext cx="720994" cy="714924"/>
              </a:xfrm>
              <a:prstGeom prst="donut">
                <a:avLst>
                  <a:gd name="adj" fmla="val 2349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82" name="Freeform 81"/>
            <p:cNvSpPr/>
            <p:nvPr/>
          </p:nvSpPr>
          <p:spPr>
            <a:xfrm rot="10800000">
              <a:off x="3434516" y="3489960"/>
              <a:ext cx="679311" cy="673971"/>
            </a:xfrm>
            <a:custGeom>
              <a:avLst/>
              <a:gdLst>
                <a:gd name="connsiteX0" fmla="*/ 1116169 w 1964332"/>
                <a:gd name="connsiteY0" fmla="*/ 1997397 h 1998434"/>
                <a:gd name="connsiteX1" fmla="*/ 1079125 w 1964332"/>
                <a:gd name="connsiteY1" fmla="*/ 1976010 h 1998434"/>
                <a:gd name="connsiteX2" fmla="*/ 1039613 w 1964332"/>
                <a:gd name="connsiteY2" fmla="*/ 1828547 h 1998434"/>
                <a:gd name="connsiteX3" fmla="*/ 992463 w 1964332"/>
                <a:gd name="connsiteY3" fmla="*/ 1830928 h 1998434"/>
                <a:gd name="connsiteX4" fmla="*/ 825370 w 1964332"/>
                <a:gd name="connsiteY4" fmla="*/ 1814084 h 1998434"/>
                <a:gd name="connsiteX5" fmla="*/ 792391 w 1964332"/>
                <a:gd name="connsiteY5" fmla="*/ 1805604 h 1998434"/>
                <a:gd name="connsiteX6" fmla="*/ 719747 w 1964332"/>
                <a:gd name="connsiteY6" fmla="*/ 1931426 h 1998434"/>
                <a:gd name="connsiteX7" fmla="*/ 701382 w 1964332"/>
                <a:gd name="connsiteY7" fmla="*/ 1945518 h 1998434"/>
                <a:gd name="connsiteX8" fmla="*/ 678431 w 1964332"/>
                <a:gd name="connsiteY8" fmla="*/ 1942497 h 1998434"/>
                <a:gd name="connsiteX9" fmla="*/ 573656 w 1964332"/>
                <a:gd name="connsiteY9" fmla="*/ 1882005 h 1998434"/>
                <a:gd name="connsiteX10" fmla="*/ 562585 w 1964332"/>
                <a:gd name="connsiteY10" fmla="*/ 1840688 h 1998434"/>
                <a:gd name="connsiteX11" fmla="*/ 621085 w 1964332"/>
                <a:gd name="connsiteY11" fmla="*/ 1739365 h 1998434"/>
                <a:gd name="connsiteX12" fmla="*/ 528902 w 1964332"/>
                <a:gd name="connsiteY12" fmla="*/ 1689330 h 1998434"/>
                <a:gd name="connsiteX13" fmla="*/ 423908 w 1964332"/>
                <a:gd name="connsiteY13" fmla="*/ 1602702 h 1998434"/>
                <a:gd name="connsiteX14" fmla="*/ 287402 w 1964332"/>
                <a:gd name="connsiteY14" fmla="*/ 1681513 h 1998434"/>
                <a:gd name="connsiteX15" fmla="*/ 264451 w 1964332"/>
                <a:gd name="connsiteY15" fmla="*/ 1684534 h 1998434"/>
                <a:gd name="connsiteX16" fmla="*/ 246085 w 1964332"/>
                <a:gd name="connsiteY16" fmla="*/ 1670442 h 1998434"/>
                <a:gd name="connsiteX17" fmla="*/ 185594 w 1964332"/>
                <a:gd name="connsiteY17" fmla="*/ 1565668 h 1998434"/>
                <a:gd name="connsiteX18" fmla="*/ 196665 w 1964332"/>
                <a:gd name="connsiteY18" fmla="*/ 1524351 h 1998434"/>
                <a:gd name="connsiteX19" fmla="*/ 303487 w 1964332"/>
                <a:gd name="connsiteY19" fmla="*/ 1462677 h 1998434"/>
                <a:gd name="connsiteX20" fmla="*/ 228513 w 1964332"/>
                <a:gd name="connsiteY20" fmla="*/ 1324548 h 1998434"/>
                <a:gd name="connsiteX21" fmla="*/ 200633 w 1964332"/>
                <a:gd name="connsiteY21" fmla="*/ 1248374 h 1998434"/>
                <a:gd name="connsiteX22" fmla="*/ 189006 w 1964332"/>
                <a:gd name="connsiteY22" fmla="*/ 1203157 h 1998434"/>
                <a:gd name="connsiteX23" fmla="*/ 69394 w 1964332"/>
                <a:gd name="connsiteY23" fmla="*/ 1235207 h 1998434"/>
                <a:gd name="connsiteX24" fmla="*/ 32350 w 1964332"/>
                <a:gd name="connsiteY24" fmla="*/ 1213820 h 1998434"/>
                <a:gd name="connsiteX25" fmla="*/ 1037 w 1964332"/>
                <a:gd name="connsiteY25" fmla="*/ 1096959 h 1998434"/>
                <a:gd name="connsiteX26" fmla="*/ 22424 w 1964332"/>
                <a:gd name="connsiteY26" fmla="*/ 1059916 h 1998434"/>
                <a:gd name="connsiteX27" fmla="*/ 164371 w 1964332"/>
                <a:gd name="connsiteY27" fmla="*/ 1021881 h 1998434"/>
                <a:gd name="connsiteX28" fmla="*/ 163358 w 1964332"/>
                <a:gd name="connsiteY28" fmla="*/ 1001823 h 1998434"/>
                <a:gd name="connsiteX29" fmla="*/ 180202 w 1964332"/>
                <a:gd name="connsiteY29" fmla="*/ 834730 h 1998434"/>
                <a:gd name="connsiteX30" fmla="*/ 195406 w 1964332"/>
                <a:gd name="connsiteY30" fmla="*/ 775599 h 1998434"/>
                <a:gd name="connsiteX31" fmla="*/ 61096 w 1964332"/>
                <a:gd name="connsiteY31" fmla="*/ 739610 h 1998434"/>
                <a:gd name="connsiteX32" fmla="*/ 39709 w 1964332"/>
                <a:gd name="connsiteY32" fmla="*/ 702567 h 1998434"/>
                <a:gd name="connsiteX33" fmla="*/ 71022 w 1964332"/>
                <a:gd name="connsiteY33" fmla="*/ 585706 h 1998434"/>
                <a:gd name="connsiteX34" fmla="*/ 108066 w 1964332"/>
                <a:gd name="connsiteY34" fmla="*/ 564319 h 1998434"/>
                <a:gd name="connsiteX35" fmla="*/ 267609 w 1964332"/>
                <a:gd name="connsiteY35" fmla="*/ 607069 h 1998434"/>
                <a:gd name="connsiteX36" fmla="*/ 304956 w 1964332"/>
                <a:gd name="connsiteY36" fmla="*/ 538263 h 1998434"/>
                <a:gd name="connsiteX37" fmla="*/ 406197 w 1964332"/>
                <a:gd name="connsiteY37" fmla="*/ 415557 h 1998434"/>
                <a:gd name="connsiteX38" fmla="*/ 415109 w 1964332"/>
                <a:gd name="connsiteY38" fmla="*/ 408204 h 1998434"/>
                <a:gd name="connsiteX39" fmla="*/ 309166 w 1964332"/>
                <a:gd name="connsiteY39" fmla="*/ 302261 h 1998434"/>
                <a:gd name="connsiteX40" fmla="*/ 309166 w 1964332"/>
                <a:gd name="connsiteY40" fmla="*/ 259487 h 1998434"/>
                <a:gd name="connsiteX41" fmla="*/ 394714 w 1964332"/>
                <a:gd name="connsiteY41" fmla="*/ 173939 h 1998434"/>
                <a:gd name="connsiteX42" fmla="*/ 437489 w 1964332"/>
                <a:gd name="connsiteY42" fmla="*/ 173939 h 1998434"/>
                <a:gd name="connsiteX43" fmla="*/ 560639 w 1964332"/>
                <a:gd name="connsiteY43" fmla="*/ 297090 h 1998434"/>
                <a:gd name="connsiteX44" fmla="*/ 669738 w 1964332"/>
                <a:gd name="connsiteY44" fmla="*/ 237873 h 1998434"/>
                <a:gd name="connsiteX45" fmla="*/ 745912 w 1964332"/>
                <a:gd name="connsiteY45" fmla="*/ 209993 h 1998434"/>
                <a:gd name="connsiteX46" fmla="*/ 757732 w 1964332"/>
                <a:gd name="connsiteY46" fmla="*/ 206954 h 1998434"/>
                <a:gd name="connsiteX47" fmla="*/ 757732 w 1964332"/>
                <a:gd name="connsiteY47" fmla="*/ 30246 h 1998434"/>
                <a:gd name="connsiteX48" fmla="*/ 787978 w 1964332"/>
                <a:gd name="connsiteY48" fmla="*/ 0 h 1998434"/>
                <a:gd name="connsiteX49" fmla="*/ 908961 w 1964332"/>
                <a:gd name="connsiteY49" fmla="*/ 0 h 1998434"/>
                <a:gd name="connsiteX50" fmla="*/ 939207 w 1964332"/>
                <a:gd name="connsiteY50" fmla="*/ 30246 h 1998434"/>
                <a:gd name="connsiteX51" fmla="*/ 939207 w 1964332"/>
                <a:gd name="connsiteY51" fmla="*/ 175407 h 1998434"/>
                <a:gd name="connsiteX52" fmla="*/ 992463 w 1964332"/>
                <a:gd name="connsiteY52" fmla="*/ 172718 h 1998434"/>
                <a:gd name="connsiteX53" fmla="*/ 1159557 w 1964332"/>
                <a:gd name="connsiteY53" fmla="*/ 189563 h 1998434"/>
                <a:gd name="connsiteX54" fmla="*/ 1205235 w 1964332"/>
                <a:gd name="connsiteY54" fmla="*/ 201308 h 1998434"/>
                <a:gd name="connsiteX55" fmla="*/ 1240638 w 1964332"/>
                <a:gd name="connsiteY55" fmla="*/ 69181 h 1998434"/>
                <a:gd name="connsiteX56" fmla="*/ 1277682 w 1964332"/>
                <a:gd name="connsiteY56" fmla="*/ 47794 h 1998434"/>
                <a:gd name="connsiteX57" fmla="*/ 1394543 w 1964332"/>
                <a:gd name="connsiteY57" fmla="*/ 79107 h 1998434"/>
                <a:gd name="connsiteX58" fmla="*/ 1415930 w 1964332"/>
                <a:gd name="connsiteY58" fmla="*/ 116151 h 1998434"/>
                <a:gd name="connsiteX59" fmla="*/ 1374664 w 1964332"/>
                <a:gd name="connsiteY59" fmla="*/ 270156 h 1998434"/>
                <a:gd name="connsiteX60" fmla="*/ 1456024 w 1964332"/>
                <a:gd name="connsiteY60" fmla="*/ 314316 h 1998434"/>
                <a:gd name="connsiteX61" fmla="*/ 1573019 w 1964332"/>
                <a:gd name="connsiteY61" fmla="*/ 410846 h 1998434"/>
                <a:gd name="connsiteX62" fmla="*/ 1680264 w 1964332"/>
                <a:gd name="connsiteY62" fmla="*/ 303601 h 1998434"/>
                <a:gd name="connsiteX63" fmla="*/ 1723039 w 1964332"/>
                <a:gd name="connsiteY63" fmla="*/ 303601 h 1998434"/>
                <a:gd name="connsiteX64" fmla="*/ 1808587 w 1964332"/>
                <a:gd name="connsiteY64" fmla="*/ 389149 h 1998434"/>
                <a:gd name="connsiteX65" fmla="*/ 1808587 w 1964332"/>
                <a:gd name="connsiteY65" fmla="*/ 431923 h 1998434"/>
                <a:gd name="connsiteX66" fmla="*/ 1687808 w 1964332"/>
                <a:gd name="connsiteY66" fmla="*/ 552702 h 1998434"/>
                <a:gd name="connsiteX67" fmla="*/ 1756413 w 1964332"/>
                <a:gd name="connsiteY67" fmla="*/ 679098 h 1998434"/>
                <a:gd name="connsiteX68" fmla="*/ 1784293 w 1964332"/>
                <a:gd name="connsiteY68" fmla="*/ 755273 h 1998434"/>
                <a:gd name="connsiteX69" fmla="*/ 1785248 w 1964332"/>
                <a:gd name="connsiteY69" fmla="*/ 758987 h 1998434"/>
                <a:gd name="connsiteX70" fmla="*/ 1934086 w 1964332"/>
                <a:gd name="connsiteY70" fmla="*/ 758987 h 1998434"/>
                <a:gd name="connsiteX71" fmla="*/ 1964332 w 1964332"/>
                <a:gd name="connsiteY71" fmla="*/ 789233 h 1998434"/>
                <a:gd name="connsiteX72" fmla="*/ 1964332 w 1964332"/>
                <a:gd name="connsiteY72" fmla="*/ 910216 h 1998434"/>
                <a:gd name="connsiteX73" fmla="*/ 1934086 w 1964332"/>
                <a:gd name="connsiteY73" fmla="*/ 940462 h 1998434"/>
                <a:gd name="connsiteX74" fmla="*/ 1818470 w 1964332"/>
                <a:gd name="connsiteY74" fmla="*/ 940462 h 1998434"/>
                <a:gd name="connsiteX75" fmla="*/ 1821568 w 1964332"/>
                <a:gd name="connsiteY75" fmla="*/ 1001823 h 1998434"/>
                <a:gd name="connsiteX76" fmla="*/ 1804724 w 1964332"/>
                <a:gd name="connsiteY76" fmla="*/ 1168917 h 1998434"/>
                <a:gd name="connsiteX77" fmla="*/ 1796107 w 1964332"/>
                <a:gd name="connsiteY77" fmla="*/ 1202429 h 1998434"/>
                <a:gd name="connsiteX78" fmla="*/ 1917902 w 1964332"/>
                <a:gd name="connsiteY78" fmla="*/ 1235064 h 1998434"/>
                <a:gd name="connsiteX79" fmla="*/ 1939290 w 1964332"/>
                <a:gd name="connsiteY79" fmla="*/ 1272107 h 1998434"/>
                <a:gd name="connsiteX80" fmla="*/ 1907977 w 1964332"/>
                <a:gd name="connsiteY80" fmla="*/ 1388968 h 1998434"/>
                <a:gd name="connsiteX81" fmla="*/ 1870933 w 1964332"/>
                <a:gd name="connsiteY81" fmla="*/ 1410355 h 1998434"/>
                <a:gd name="connsiteX82" fmla="*/ 1730293 w 1964332"/>
                <a:gd name="connsiteY82" fmla="*/ 1372671 h 1998434"/>
                <a:gd name="connsiteX83" fmla="*/ 1679970 w 1964332"/>
                <a:gd name="connsiteY83" fmla="*/ 1465384 h 1998434"/>
                <a:gd name="connsiteX84" fmla="*/ 1584870 w 1964332"/>
                <a:gd name="connsiteY84" fmla="*/ 1580646 h 1998434"/>
                <a:gd name="connsiteX85" fmla="*/ 1674362 w 1964332"/>
                <a:gd name="connsiteY85" fmla="*/ 1670138 h 1998434"/>
                <a:gd name="connsiteX86" fmla="*/ 1674362 w 1964332"/>
                <a:gd name="connsiteY86" fmla="*/ 1712912 h 1998434"/>
                <a:gd name="connsiteX87" fmla="*/ 1588814 w 1964332"/>
                <a:gd name="connsiteY87" fmla="*/ 1798460 h 1998434"/>
                <a:gd name="connsiteX88" fmla="*/ 1567426 w 1964332"/>
                <a:gd name="connsiteY88" fmla="*/ 1807319 h 1998434"/>
                <a:gd name="connsiteX89" fmla="*/ 1546039 w 1964332"/>
                <a:gd name="connsiteY89" fmla="*/ 1798460 h 1998434"/>
                <a:gd name="connsiteX90" fmla="*/ 1443634 w 1964332"/>
                <a:gd name="connsiteY90" fmla="*/ 1696055 h 1998434"/>
                <a:gd name="connsiteX91" fmla="*/ 1315188 w 1964332"/>
                <a:gd name="connsiteY91" fmla="*/ 1765773 h 1998434"/>
                <a:gd name="connsiteX92" fmla="*/ 1239014 w 1964332"/>
                <a:gd name="connsiteY92" fmla="*/ 1793653 h 1998434"/>
                <a:gd name="connsiteX93" fmla="*/ 1219485 w 1964332"/>
                <a:gd name="connsiteY93" fmla="*/ 1798674 h 1998434"/>
                <a:gd name="connsiteX94" fmla="*/ 1254417 w 1964332"/>
                <a:gd name="connsiteY94" fmla="*/ 1929041 h 1998434"/>
                <a:gd name="connsiteX95" fmla="*/ 1233030 w 1964332"/>
                <a:gd name="connsiteY95" fmla="*/ 1966084 h 199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64332" h="1998434">
                  <a:moveTo>
                    <a:pt x="1116169" y="1997397"/>
                  </a:moveTo>
                  <a:cubicBezTo>
                    <a:pt x="1100034" y="2001720"/>
                    <a:pt x="1083449" y="1992145"/>
                    <a:pt x="1079125" y="1976010"/>
                  </a:cubicBezTo>
                  <a:lnTo>
                    <a:pt x="1039613" y="1828547"/>
                  </a:lnTo>
                  <a:lnTo>
                    <a:pt x="992463" y="1830928"/>
                  </a:lnTo>
                  <a:cubicBezTo>
                    <a:pt x="935225" y="1830928"/>
                    <a:pt x="879342" y="1825128"/>
                    <a:pt x="825370" y="1814084"/>
                  </a:cubicBezTo>
                  <a:lnTo>
                    <a:pt x="792391" y="1805604"/>
                  </a:lnTo>
                  <a:lnTo>
                    <a:pt x="719747" y="1931426"/>
                  </a:lnTo>
                  <a:cubicBezTo>
                    <a:pt x="715571" y="1938659"/>
                    <a:pt x="708859" y="1943514"/>
                    <a:pt x="701382" y="1945518"/>
                  </a:cubicBezTo>
                  <a:cubicBezTo>
                    <a:pt x="693905" y="1947521"/>
                    <a:pt x="685664" y="1946673"/>
                    <a:pt x="678431" y="1942497"/>
                  </a:cubicBezTo>
                  <a:lnTo>
                    <a:pt x="573656" y="1882005"/>
                  </a:lnTo>
                  <a:cubicBezTo>
                    <a:pt x="559190" y="1873653"/>
                    <a:pt x="554233" y="1855154"/>
                    <a:pt x="562585" y="1840688"/>
                  </a:cubicBezTo>
                  <a:lnTo>
                    <a:pt x="621085" y="1739365"/>
                  </a:lnTo>
                  <a:lnTo>
                    <a:pt x="528902" y="1689330"/>
                  </a:lnTo>
                  <a:lnTo>
                    <a:pt x="423908" y="1602702"/>
                  </a:lnTo>
                  <a:lnTo>
                    <a:pt x="287402" y="1681513"/>
                  </a:lnTo>
                  <a:cubicBezTo>
                    <a:pt x="280169" y="1685689"/>
                    <a:pt x="271928" y="1686538"/>
                    <a:pt x="264451" y="1684534"/>
                  </a:cubicBezTo>
                  <a:cubicBezTo>
                    <a:pt x="256974" y="1682531"/>
                    <a:pt x="250261" y="1677675"/>
                    <a:pt x="246085" y="1670442"/>
                  </a:cubicBezTo>
                  <a:lnTo>
                    <a:pt x="185594" y="1565668"/>
                  </a:lnTo>
                  <a:cubicBezTo>
                    <a:pt x="177242" y="1551202"/>
                    <a:pt x="182198" y="1532703"/>
                    <a:pt x="196665" y="1524351"/>
                  </a:cubicBezTo>
                  <a:lnTo>
                    <a:pt x="303487" y="1462677"/>
                  </a:lnTo>
                  <a:lnTo>
                    <a:pt x="228513" y="1324548"/>
                  </a:lnTo>
                  <a:cubicBezTo>
                    <a:pt x="218024" y="1299750"/>
                    <a:pt x="208708" y="1274335"/>
                    <a:pt x="200633" y="1248374"/>
                  </a:cubicBezTo>
                  <a:lnTo>
                    <a:pt x="189006" y="1203157"/>
                  </a:lnTo>
                  <a:lnTo>
                    <a:pt x="69394" y="1235207"/>
                  </a:lnTo>
                  <a:cubicBezTo>
                    <a:pt x="53259" y="1239530"/>
                    <a:pt x="36673" y="1229955"/>
                    <a:pt x="32350" y="1213820"/>
                  </a:cubicBezTo>
                  <a:lnTo>
                    <a:pt x="1037" y="1096959"/>
                  </a:lnTo>
                  <a:cubicBezTo>
                    <a:pt x="-3286" y="1080825"/>
                    <a:pt x="6290" y="1064239"/>
                    <a:pt x="22424" y="1059916"/>
                  </a:cubicBezTo>
                  <a:lnTo>
                    <a:pt x="164371" y="1021881"/>
                  </a:lnTo>
                  <a:lnTo>
                    <a:pt x="163358" y="1001823"/>
                  </a:lnTo>
                  <a:cubicBezTo>
                    <a:pt x="163358" y="944585"/>
                    <a:pt x="169158" y="888702"/>
                    <a:pt x="180202" y="834730"/>
                  </a:cubicBezTo>
                  <a:lnTo>
                    <a:pt x="195406" y="775599"/>
                  </a:lnTo>
                  <a:lnTo>
                    <a:pt x="61096" y="739610"/>
                  </a:lnTo>
                  <a:cubicBezTo>
                    <a:pt x="44962" y="735287"/>
                    <a:pt x="35386" y="718702"/>
                    <a:pt x="39709" y="702567"/>
                  </a:cubicBezTo>
                  <a:lnTo>
                    <a:pt x="71022" y="585706"/>
                  </a:lnTo>
                  <a:cubicBezTo>
                    <a:pt x="75345" y="569571"/>
                    <a:pt x="91931" y="559996"/>
                    <a:pt x="108066" y="564319"/>
                  </a:cubicBezTo>
                  <a:lnTo>
                    <a:pt x="267609" y="607069"/>
                  </a:lnTo>
                  <a:lnTo>
                    <a:pt x="304956" y="538263"/>
                  </a:lnTo>
                  <a:cubicBezTo>
                    <a:pt x="334755" y="494154"/>
                    <a:pt x="368687" y="453067"/>
                    <a:pt x="406197" y="415557"/>
                  </a:cubicBezTo>
                  <a:lnTo>
                    <a:pt x="415109" y="408204"/>
                  </a:lnTo>
                  <a:lnTo>
                    <a:pt x="309166" y="302261"/>
                  </a:lnTo>
                  <a:cubicBezTo>
                    <a:pt x="297355" y="290450"/>
                    <a:pt x="297355" y="271299"/>
                    <a:pt x="309166" y="259487"/>
                  </a:cubicBezTo>
                  <a:lnTo>
                    <a:pt x="394714" y="173939"/>
                  </a:lnTo>
                  <a:cubicBezTo>
                    <a:pt x="406526" y="162128"/>
                    <a:pt x="425677" y="162128"/>
                    <a:pt x="437489" y="173939"/>
                  </a:cubicBezTo>
                  <a:lnTo>
                    <a:pt x="560639" y="297090"/>
                  </a:lnTo>
                  <a:lnTo>
                    <a:pt x="669738" y="237873"/>
                  </a:lnTo>
                  <a:cubicBezTo>
                    <a:pt x="694536" y="227385"/>
                    <a:pt x="719951" y="218068"/>
                    <a:pt x="745912" y="209993"/>
                  </a:cubicBezTo>
                  <a:lnTo>
                    <a:pt x="757732" y="206954"/>
                  </a:lnTo>
                  <a:lnTo>
                    <a:pt x="757732" y="30246"/>
                  </a:lnTo>
                  <a:cubicBezTo>
                    <a:pt x="757732" y="13542"/>
                    <a:pt x="771274" y="0"/>
                    <a:pt x="787978" y="0"/>
                  </a:cubicBezTo>
                  <a:lnTo>
                    <a:pt x="908961" y="0"/>
                  </a:lnTo>
                  <a:cubicBezTo>
                    <a:pt x="925665" y="0"/>
                    <a:pt x="939207" y="13542"/>
                    <a:pt x="939207" y="30246"/>
                  </a:cubicBezTo>
                  <a:lnTo>
                    <a:pt x="939207" y="175407"/>
                  </a:lnTo>
                  <a:lnTo>
                    <a:pt x="992463" y="172718"/>
                  </a:lnTo>
                  <a:cubicBezTo>
                    <a:pt x="1049701" y="172718"/>
                    <a:pt x="1105584" y="178518"/>
                    <a:pt x="1159557" y="189563"/>
                  </a:cubicBezTo>
                  <a:lnTo>
                    <a:pt x="1205235" y="201308"/>
                  </a:lnTo>
                  <a:lnTo>
                    <a:pt x="1240638" y="69181"/>
                  </a:lnTo>
                  <a:cubicBezTo>
                    <a:pt x="1244962" y="53047"/>
                    <a:pt x="1261547" y="43471"/>
                    <a:pt x="1277682" y="47794"/>
                  </a:cubicBezTo>
                  <a:lnTo>
                    <a:pt x="1394543" y="79107"/>
                  </a:lnTo>
                  <a:cubicBezTo>
                    <a:pt x="1410677" y="83430"/>
                    <a:pt x="1420253" y="100016"/>
                    <a:pt x="1415930" y="116151"/>
                  </a:cubicBezTo>
                  <a:lnTo>
                    <a:pt x="1374664" y="270156"/>
                  </a:lnTo>
                  <a:lnTo>
                    <a:pt x="1456024" y="314316"/>
                  </a:lnTo>
                  <a:lnTo>
                    <a:pt x="1573019" y="410846"/>
                  </a:lnTo>
                  <a:lnTo>
                    <a:pt x="1680264" y="303601"/>
                  </a:lnTo>
                  <a:cubicBezTo>
                    <a:pt x="1692076" y="291790"/>
                    <a:pt x="1711227" y="291790"/>
                    <a:pt x="1723039" y="303601"/>
                  </a:cubicBezTo>
                  <a:lnTo>
                    <a:pt x="1808587" y="389149"/>
                  </a:lnTo>
                  <a:cubicBezTo>
                    <a:pt x="1820398" y="400961"/>
                    <a:pt x="1820398" y="420112"/>
                    <a:pt x="1808587" y="431923"/>
                  </a:cubicBezTo>
                  <a:lnTo>
                    <a:pt x="1687808" y="552702"/>
                  </a:lnTo>
                  <a:lnTo>
                    <a:pt x="1756413" y="679098"/>
                  </a:lnTo>
                  <a:cubicBezTo>
                    <a:pt x="1766902" y="703896"/>
                    <a:pt x="1776218" y="729311"/>
                    <a:pt x="1784293" y="755273"/>
                  </a:cubicBezTo>
                  <a:lnTo>
                    <a:pt x="1785248" y="758987"/>
                  </a:lnTo>
                  <a:lnTo>
                    <a:pt x="1934086" y="758987"/>
                  </a:lnTo>
                  <a:cubicBezTo>
                    <a:pt x="1950790" y="758987"/>
                    <a:pt x="1964332" y="772529"/>
                    <a:pt x="1964332" y="789233"/>
                  </a:cubicBezTo>
                  <a:lnTo>
                    <a:pt x="1964332" y="910216"/>
                  </a:lnTo>
                  <a:cubicBezTo>
                    <a:pt x="1964332" y="926920"/>
                    <a:pt x="1950790" y="940462"/>
                    <a:pt x="1934086" y="940462"/>
                  </a:cubicBezTo>
                  <a:lnTo>
                    <a:pt x="1818470" y="940462"/>
                  </a:lnTo>
                  <a:lnTo>
                    <a:pt x="1821568" y="1001823"/>
                  </a:lnTo>
                  <a:cubicBezTo>
                    <a:pt x="1821568" y="1059061"/>
                    <a:pt x="1815768" y="1114944"/>
                    <a:pt x="1804724" y="1168917"/>
                  </a:cubicBezTo>
                  <a:lnTo>
                    <a:pt x="1796107" y="1202429"/>
                  </a:lnTo>
                  <a:lnTo>
                    <a:pt x="1917902" y="1235064"/>
                  </a:lnTo>
                  <a:cubicBezTo>
                    <a:pt x="1934037" y="1239387"/>
                    <a:pt x="1943613" y="1255973"/>
                    <a:pt x="1939290" y="1272107"/>
                  </a:cubicBezTo>
                  <a:lnTo>
                    <a:pt x="1907977" y="1388968"/>
                  </a:lnTo>
                  <a:cubicBezTo>
                    <a:pt x="1903654" y="1405103"/>
                    <a:pt x="1887068" y="1414678"/>
                    <a:pt x="1870933" y="1410355"/>
                  </a:cubicBezTo>
                  <a:lnTo>
                    <a:pt x="1730293" y="1372671"/>
                  </a:lnTo>
                  <a:lnTo>
                    <a:pt x="1679970" y="1465384"/>
                  </a:lnTo>
                  <a:lnTo>
                    <a:pt x="1584870" y="1580646"/>
                  </a:lnTo>
                  <a:lnTo>
                    <a:pt x="1674362" y="1670138"/>
                  </a:lnTo>
                  <a:cubicBezTo>
                    <a:pt x="1686173" y="1681949"/>
                    <a:pt x="1686173" y="1701101"/>
                    <a:pt x="1674362" y="1712912"/>
                  </a:cubicBezTo>
                  <a:lnTo>
                    <a:pt x="1588814" y="1798460"/>
                  </a:lnTo>
                  <a:cubicBezTo>
                    <a:pt x="1582908" y="1804366"/>
                    <a:pt x="1575167" y="1807319"/>
                    <a:pt x="1567426" y="1807319"/>
                  </a:cubicBezTo>
                  <a:cubicBezTo>
                    <a:pt x="1559686" y="1807319"/>
                    <a:pt x="1551945" y="1804366"/>
                    <a:pt x="1546039" y="1798460"/>
                  </a:cubicBezTo>
                  <a:lnTo>
                    <a:pt x="1443634" y="1696055"/>
                  </a:lnTo>
                  <a:lnTo>
                    <a:pt x="1315188" y="1765773"/>
                  </a:lnTo>
                  <a:cubicBezTo>
                    <a:pt x="1290390" y="1776262"/>
                    <a:pt x="1264975" y="1785578"/>
                    <a:pt x="1239014" y="1793653"/>
                  </a:cubicBezTo>
                  <a:lnTo>
                    <a:pt x="1219485" y="1798674"/>
                  </a:lnTo>
                  <a:lnTo>
                    <a:pt x="1254417" y="1929041"/>
                  </a:lnTo>
                  <a:cubicBezTo>
                    <a:pt x="1258740" y="1945175"/>
                    <a:pt x="1249164" y="1961761"/>
                    <a:pt x="1233030" y="1966084"/>
                  </a:cubicBezTo>
                  <a:close/>
                </a:path>
              </a:pathLst>
            </a:cu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83" name="Oval 82"/>
            <p:cNvSpPr/>
            <p:nvPr/>
          </p:nvSpPr>
          <p:spPr>
            <a:xfrm>
              <a:off x="3542884" y="3608588"/>
              <a:ext cx="460172" cy="44876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nvGrpSpPr>
            <p:cNvPr id="84" name="Group 83"/>
            <p:cNvGrpSpPr/>
            <p:nvPr/>
          </p:nvGrpSpPr>
          <p:grpSpPr>
            <a:xfrm>
              <a:off x="3143906" y="1772157"/>
              <a:ext cx="555020" cy="550657"/>
              <a:chOff x="2724229" y="2365819"/>
              <a:chExt cx="933372" cy="949576"/>
            </a:xfrm>
          </p:grpSpPr>
          <p:grpSp>
            <p:nvGrpSpPr>
              <p:cNvPr id="143" name="Group 142"/>
              <p:cNvGrpSpPr/>
              <p:nvPr/>
            </p:nvGrpSpPr>
            <p:grpSpPr>
              <a:xfrm>
                <a:off x="2724229" y="2365819"/>
                <a:ext cx="933372" cy="949576"/>
                <a:chOff x="2661845" y="1763650"/>
                <a:chExt cx="1964332" cy="1998434"/>
              </a:xfrm>
              <a:solidFill>
                <a:schemeClr val="accent6"/>
              </a:solidFill>
            </p:grpSpPr>
            <p:sp>
              <p:nvSpPr>
                <p:cNvPr id="148" name="Freeform 147"/>
                <p:cNvSpPr/>
                <p:nvPr/>
              </p:nvSpPr>
              <p:spPr>
                <a:xfrm rot="10800000">
                  <a:off x="2661845" y="1763650"/>
                  <a:ext cx="1964332" cy="1998434"/>
                </a:xfrm>
                <a:custGeom>
                  <a:avLst/>
                  <a:gdLst>
                    <a:gd name="connsiteX0" fmla="*/ 1116169 w 1964332"/>
                    <a:gd name="connsiteY0" fmla="*/ 1997397 h 1998434"/>
                    <a:gd name="connsiteX1" fmla="*/ 1079125 w 1964332"/>
                    <a:gd name="connsiteY1" fmla="*/ 1976010 h 1998434"/>
                    <a:gd name="connsiteX2" fmla="*/ 1039613 w 1964332"/>
                    <a:gd name="connsiteY2" fmla="*/ 1828547 h 1998434"/>
                    <a:gd name="connsiteX3" fmla="*/ 992463 w 1964332"/>
                    <a:gd name="connsiteY3" fmla="*/ 1830928 h 1998434"/>
                    <a:gd name="connsiteX4" fmla="*/ 825370 w 1964332"/>
                    <a:gd name="connsiteY4" fmla="*/ 1814084 h 1998434"/>
                    <a:gd name="connsiteX5" fmla="*/ 792391 w 1964332"/>
                    <a:gd name="connsiteY5" fmla="*/ 1805604 h 1998434"/>
                    <a:gd name="connsiteX6" fmla="*/ 719747 w 1964332"/>
                    <a:gd name="connsiteY6" fmla="*/ 1931426 h 1998434"/>
                    <a:gd name="connsiteX7" fmla="*/ 701382 w 1964332"/>
                    <a:gd name="connsiteY7" fmla="*/ 1945518 h 1998434"/>
                    <a:gd name="connsiteX8" fmla="*/ 678431 w 1964332"/>
                    <a:gd name="connsiteY8" fmla="*/ 1942497 h 1998434"/>
                    <a:gd name="connsiteX9" fmla="*/ 573656 w 1964332"/>
                    <a:gd name="connsiteY9" fmla="*/ 1882005 h 1998434"/>
                    <a:gd name="connsiteX10" fmla="*/ 562585 w 1964332"/>
                    <a:gd name="connsiteY10" fmla="*/ 1840688 h 1998434"/>
                    <a:gd name="connsiteX11" fmla="*/ 621085 w 1964332"/>
                    <a:gd name="connsiteY11" fmla="*/ 1739365 h 1998434"/>
                    <a:gd name="connsiteX12" fmla="*/ 528902 w 1964332"/>
                    <a:gd name="connsiteY12" fmla="*/ 1689330 h 1998434"/>
                    <a:gd name="connsiteX13" fmla="*/ 423908 w 1964332"/>
                    <a:gd name="connsiteY13" fmla="*/ 1602702 h 1998434"/>
                    <a:gd name="connsiteX14" fmla="*/ 287402 w 1964332"/>
                    <a:gd name="connsiteY14" fmla="*/ 1681513 h 1998434"/>
                    <a:gd name="connsiteX15" fmla="*/ 264451 w 1964332"/>
                    <a:gd name="connsiteY15" fmla="*/ 1684534 h 1998434"/>
                    <a:gd name="connsiteX16" fmla="*/ 246085 w 1964332"/>
                    <a:gd name="connsiteY16" fmla="*/ 1670442 h 1998434"/>
                    <a:gd name="connsiteX17" fmla="*/ 185594 w 1964332"/>
                    <a:gd name="connsiteY17" fmla="*/ 1565668 h 1998434"/>
                    <a:gd name="connsiteX18" fmla="*/ 196665 w 1964332"/>
                    <a:gd name="connsiteY18" fmla="*/ 1524351 h 1998434"/>
                    <a:gd name="connsiteX19" fmla="*/ 303487 w 1964332"/>
                    <a:gd name="connsiteY19" fmla="*/ 1462677 h 1998434"/>
                    <a:gd name="connsiteX20" fmla="*/ 228513 w 1964332"/>
                    <a:gd name="connsiteY20" fmla="*/ 1324548 h 1998434"/>
                    <a:gd name="connsiteX21" fmla="*/ 200633 w 1964332"/>
                    <a:gd name="connsiteY21" fmla="*/ 1248374 h 1998434"/>
                    <a:gd name="connsiteX22" fmla="*/ 189006 w 1964332"/>
                    <a:gd name="connsiteY22" fmla="*/ 1203157 h 1998434"/>
                    <a:gd name="connsiteX23" fmla="*/ 69394 w 1964332"/>
                    <a:gd name="connsiteY23" fmla="*/ 1235207 h 1998434"/>
                    <a:gd name="connsiteX24" fmla="*/ 32350 w 1964332"/>
                    <a:gd name="connsiteY24" fmla="*/ 1213820 h 1998434"/>
                    <a:gd name="connsiteX25" fmla="*/ 1037 w 1964332"/>
                    <a:gd name="connsiteY25" fmla="*/ 1096959 h 1998434"/>
                    <a:gd name="connsiteX26" fmla="*/ 22424 w 1964332"/>
                    <a:gd name="connsiteY26" fmla="*/ 1059916 h 1998434"/>
                    <a:gd name="connsiteX27" fmla="*/ 164371 w 1964332"/>
                    <a:gd name="connsiteY27" fmla="*/ 1021881 h 1998434"/>
                    <a:gd name="connsiteX28" fmla="*/ 163358 w 1964332"/>
                    <a:gd name="connsiteY28" fmla="*/ 1001823 h 1998434"/>
                    <a:gd name="connsiteX29" fmla="*/ 180202 w 1964332"/>
                    <a:gd name="connsiteY29" fmla="*/ 834730 h 1998434"/>
                    <a:gd name="connsiteX30" fmla="*/ 195406 w 1964332"/>
                    <a:gd name="connsiteY30" fmla="*/ 775599 h 1998434"/>
                    <a:gd name="connsiteX31" fmla="*/ 61096 w 1964332"/>
                    <a:gd name="connsiteY31" fmla="*/ 739610 h 1998434"/>
                    <a:gd name="connsiteX32" fmla="*/ 39709 w 1964332"/>
                    <a:gd name="connsiteY32" fmla="*/ 702567 h 1998434"/>
                    <a:gd name="connsiteX33" fmla="*/ 71022 w 1964332"/>
                    <a:gd name="connsiteY33" fmla="*/ 585706 h 1998434"/>
                    <a:gd name="connsiteX34" fmla="*/ 108066 w 1964332"/>
                    <a:gd name="connsiteY34" fmla="*/ 564319 h 1998434"/>
                    <a:gd name="connsiteX35" fmla="*/ 267609 w 1964332"/>
                    <a:gd name="connsiteY35" fmla="*/ 607069 h 1998434"/>
                    <a:gd name="connsiteX36" fmla="*/ 304956 w 1964332"/>
                    <a:gd name="connsiteY36" fmla="*/ 538263 h 1998434"/>
                    <a:gd name="connsiteX37" fmla="*/ 406197 w 1964332"/>
                    <a:gd name="connsiteY37" fmla="*/ 415557 h 1998434"/>
                    <a:gd name="connsiteX38" fmla="*/ 415109 w 1964332"/>
                    <a:gd name="connsiteY38" fmla="*/ 408204 h 1998434"/>
                    <a:gd name="connsiteX39" fmla="*/ 309166 w 1964332"/>
                    <a:gd name="connsiteY39" fmla="*/ 302261 h 1998434"/>
                    <a:gd name="connsiteX40" fmla="*/ 309166 w 1964332"/>
                    <a:gd name="connsiteY40" fmla="*/ 259487 h 1998434"/>
                    <a:gd name="connsiteX41" fmla="*/ 394714 w 1964332"/>
                    <a:gd name="connsiteY41" fmla="*/ 173939 h 1998434"/>
                    <a:gd name="connsiteX42" fmla="*/ 437489 w 1964332"/>
                    <a:gd name="connsiteY42" fmla="*/ 173939 h 1998434"/>
                    <a:gd name="connsiteX43" fmla="*/ 560639 w 1964332"/>
                    <a:gd name="connsiteY43" fmla="*/ 297090 h 1998434"/>
                    <a:gd name="connsiteX44" fmla="*/ 669738 w 1964332"/>
                    <a:gd name="connsiteY44" fmla="*/ 237873 h 1998434"/>
                    <a:gd name="connsiteX45" fmla="*/ 745912 w 1964332"/>
                    <a:gd name="connsiteY45" fmla="*/ 209993 h 1998434"/>
                    <a:gd name="connsiteX46" fmla="*/ 757732 w 1964332"/>
                    <a:gd name="connsiteY46" fmla="*/ 206954 h 1998434"/>
                    <a:gd name="connsiteX47" fmla="*/ 757732 w 1964332"/>
                    <a:gd name="connsiteY47" fmla="*/ 30246 h 1998434"/>
                    <a:gd name="connsiteX48" fmla="*/ 787978 w 1964332"/>
                    <a:gd name="connsiteY48" fmla="*/ 0 h 1998434"/>
                    <a:gd name="connsiteX49" fmla="*/ 908961 w 1964332"/>
                    <a:gd name="connsiteY49" fmla="*/ 0 h 1998434"/>
                    <a:gd name="connsiteX50" fmla="*/ 939207 w 1964332"/>
                    <a:gd name="connsiteY50" fmla="*/ 30246 h 1998434"/>
                    <a:gd name="connsiteX51" fmla="*/ 939207 w 1964332"/>
                    <a:gd name="connsiteY51" fmla="*/ 175407 h 1998434"/>
                    <a:gd name="connsiteX52" fmla="*/ 992463 w 1964332"/>
                    <a:gd name="connsiteY52" fmla="*/ 172718 h 1998434"/>
                    <a:gd name="connsiteX53" fmla="*/ 1159557 w 1964332"/>
                    <a:gd name="connsiteY53" fmla="*/ 189563 h 1998434"/>
                    <a:gd name="connsiteX54" fmla="*/ 1205235 w 1964332"/>
                    <a:gd name="connsiteY54" fmla="*/ 201308 h 1998434"/>
                    <a:gd name="connsiteX55" fmla="*/ 1240638 w 1964332"/>
                    <a:gd name="connsiteY55" fmla="*/ 69181 h 1998434"/>
                    <a:gd name="connsiteX56" fmla="*/ 1277682 w 1964332"/>
                    <a:gd name="connsiteY56" fmla="*/ 47794 h 1998434"/>
                    <a:gd name="connsiteX57" fmla="*/ 1394543 w 1964332"/>
                    <a:gd name="connsiteY57" fmla="*/ 79107 h 1998434"/>
                    <a:gd name="connsiteX58" fmla="*/ 1415930 w 1964332"/>
                    <a:gd name="connsiteY58" fmla="*/ 116151 h 1998434"/>
                    <a:gd name="connsiteX59" fmla="*/ 1374664 w 1964332"/>
                    <a:gd name="connsiteY59" fmla="*/ 270156 h 1998434"/>
                    <a:gd name="connsiteX60" fmla="*/ 1456024 w 1964332"/>
                    <a:gd name="connsiteY60" fmla="*/ 314316 h 1998434"/>
                    <a:gd name="connsiteX61" fmla="*/ 1573019 w 1964332"/>
                    <a:gd name="connsiteY61" fmla="*/ 410846 h 1998434"/>
                    <a:gd name="connsiteX62" fmla="*/ 1680264 w 1964332"/>
                    <a:gd name="connsiteY62" fmla="*/ 303601 h 1998434"/>
                    <a:gd name="connsiteX63" fmla="*/ 1723039 w 1964332"/>
                    <a:gd name="connsiteY63" fmla="*/ 303601 h 1998434"/>
                    <a:gd name="connsiteX64" fmla="*/ 1808587 w 1964332"/>
                    <a:gd name="connsiteY64" fmla="*/ 389149 h 1998434"/>
                    <a:gd name="connsiteX65" fmla="*/ 1808587 w 1964332"/>
                    <a:gd name="connsiteY65" fmla="*/ 431923 h 1998434"/>
                    <a:gd name="connsiteX66" fmla="*/ 1687808 w 1964332"/>
                    <a:gd name="connsiteY66" fmla="*/ 552702 h 1998434"/>
                    <a:gd name="connsiteX67" fmla="*/ 1756413 w 1964332"/>
                    <a:gd name="connsiteY67" fmla="*/ 679098 h 1998434"/>
                    <a:gd name="connsiteX68" fmla="*/ 1784293 w 1964332"/>
                    <a:gd name="connsiteY68" fmla="*/ 755273 h 1998434"/>
                    <a:gd name="connsiteX69" fmla="*/ 1785248 w 1964332"/>
                    <a:gd name="connsiteY69" fmla="*/ 758987 h 1998434"/>
                    <a:gd name="connsiteX70" fmla="*/ 1934086 w 1964332"/>
                    <a:gd name="connsiteY70" fmla="*/ 758987 h 1998434"/>
                    <a:gd name="connsiteX71" fmla="*/ 1964332 w 1964332"/>
                    <a:gd name="connsiteY71" fmla="*/ 789233 h 1998434"/>
                    <a:gd name="connsiteX72" fmla="*/ 1964332 w 1964332"/>
                    <a:gd name="connsiteY72" fmla="*/ 910216 h 1998434"/>
                    <a:gd name="connsiteX73" fmla="*/ 1934086 w 1964332"/>
                    <a:gd name="connsiteY73" fmla="*/ 940462 h 1998434"/>
                    <a:gd name="connsiteX74" fmla="*/ 1818470 w 1964332"/>
                    <a:gd name="connsiteY74" fmla="*/ 940462 h 1998434"/>
                    <a:gd name="connsiteX75" fmla="*/ 1821568 w 1964332"/>
                    <a:gd name="connsiteY75" fmla="*/ 1001823 h 1998434"/>
                    <a:gd name="connsiteX76" fmla="*/ 1804724 w 1964332"/>
                    <a:gd name="connsiteY76" fmla="*/ 1168917 h 1998434"/>
                    <a:gd name="connsiteX77" fmla="*/ 1796107 w 1964332"/>
                    <a:gd name="connsiteY77" fmla="*/ 1202429 h 1998434"/>
                    <a:gd name="connsiteX78" fmla="*/ 1917902 w 1964332"/>
                    <a:gd name="connsiteY78" fmla="*/ 1235064 h 1998434"/>
                    <a:gd name="connsiteX79" fmla="*/ 1939290 w 1964332"/>
                    <a:gd name="connsiteY79" fmla="*/ 1272107 h 1998434"/>
                    <a:gd name="connsiteX80" fmla="*/ 1907977 w 1964332"/>
                    <a:gd name="connsiteY80" fmla="*/ 1388968 h 1998434"/>
                    <a:gd name="connsiteX81" fmla="*/ 1870933 w 1964332"/>
                    <a:gd name="connsiteY81" fmla="*/ 1410355 h 1998434"/>
                    <a:gd name="connsiteX82" fmla="*/ 1730293 w 1964332"/>
                    <a:gd name="connsiteY82" fmla="*/ 1372671 h 1998434"/>
                    <a:gd name="connsiteX83" fmla="*/ 1679970 w 1964332"/>
                    <a:gd name="connsiteY83" fmla="*/ 1465384 h 1998434"/>
                    <a:gd name="connsiteX84" fmla="*/ 1584870 w 1964332"/>
                    <a:gd name="connsiteY84" fmla="*/ 1580646 h 1998434"/>
                    <a:gd name="connsiteX85" fmla="*/ 1674362 w 1964332"/>
                    <a:gd name="connsiteY85" fmla="*/ 1670138 h 1998434"/>
                    <a:gd name="connsiteX86" fmla="*/ 1674362 w 1964332"/>
                    <a:gd name="connsiteY86" fmla="*/ 1712912 h 1998434"/>
                    <a:gd name="connsiteX87" fmla="*/ 1588814 w 1964332"/>
                    <a:gd name="connsiteY87" fmla="*/ 1798460 h 1998434"/>
                    <a:gd name="connsiteX88" fmla="*/ 1567426 w 1964332"/>
                    <a:gd name="connsiteY88" fmla="*/ 1807319 h 1998434"/>
                    <a:gd name="connsiteX89" fmla="*/ 1546039 w 1964332"/>
                    <a:gd name="connsiteY89" fmla="*/ 1798460 h 1998434"/>
                    <a:gd name="connsiteX90" fmla="*/ 1443634 w 1964332"/>
                    <a:gd name="connsiteY90" fmla="*/ 1696055 h 1998434"/>
                    <a:gd name="connsiteX91" fmla="*/ 1315188 w 1964332"/>
                    <a:gd name="connsiteY91" fmla="*/ 1765773 h 1998434"/>
                    <a:gd name="connsiteX92" fmla="*/ 1239014 w 1964332"/>
                    <a:gd name="connsiteY92" fmla="*/ 1793653 h 1998434"/>
                    <a:gd name="connsiteX93" fmla="*/ 1219485 w 1964332"/>
                    <a:gd name="connsiteY93" fmla="*/ 1798674 h 1998434"/>
                    <a:gd name="connsiteX94" fmla="*/ 1254417 w 1964332"/>
                    <a:gd name="connsiteY94" fmla="*/ 1929041 h 1998434"/>
                    <a:gd name="connsiteX95" fmla="*/ 1233030 w 1964332"/>
                    <a:gd name="connsiteY95" fmla="*/ 1966084 h 199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64332" h="1998434">
                      <a:moveTo>
                        <a:pt x="1116169" y="1997397"/>
                      </a:moveTo>
                      <a:cubicBezTo>
                        <a:pt x="1100034" y="2001720"/>
                        <a:pt x="1083449" y="1992145"/>
                        <a:pt x="1079125" y="1976010"/>
                      </a:cubicBezTo>
                      <a:lnTo>
                        <a:pt x="1039613" y="1828547"/>
                      </a:lnTo>
                      <a:lnTo>
                        <a:pt x="992463" y="1830928"/>
                      </a:lnTo>
                      <a:cubicBezTo>
                        <a:pt x="935225" y="1830928"/>
                        <a:pt x="879342" y="1825128"/>
                        <a:pt x="825370" y="1814084"/>
                      </a:cubicBezTo>
                      <a:lnTo>
                        <a:pt x="792391" y="1805604"/>
                      </a:lnTo>
                      <a:lnTo>
                        <a:pt x="719747" y="1931426"/>
                      </a:lnTo>
                      <a:cubicBezTo>
                        <a:pt x="715571" y="1938659"/>
                        <a:pt x="708859" y="1943514"/>
                        <a:pt x="701382" y="1945518"/>
                      </a:cubicBezTo>
                      <a:cubicBezTo>
                        <a:pt x="693905" y="1947521"/>
                        <a:pt x="685664" y="1946673"/>
                        <a:pt x="678431" y="1942497"/>
                      </a:cubicBezTo>
                      <a:lnTo>
                        <a:pt x="573656" y="1882005"/>
                      </a:lnTo>
                      <a:cubicBezTo>
                        <a:pt x="559190" y="1873653"/>
                        <a:pt x="554233" y="1855154"/>
                        <a:pt x="562585" y="1840688"/>
                      </a:cubicBezTo>
                      <a:lnTo>
                        <a:pt x="621085" y="1739365"/>
                      </a:lnTo>
                      <a:lnTo>
                        <a:pt x="528902" y="1689330"/>
                      </a:lnTo>
                      <a:lnTo>
                        <a:pt x="423908" y="1602702"/>
                      </a:lnTo>
                      <a:lnTo>
                        <a:pt x="287402" y="1681513"/>
                      </a:lnTo>
                      <a:cubicBezTo>
                        <a:pt x="280169" y="1685689"/>
                        <a:pt x="271928" y="1686538"/>
                        <a:pt x="264451" y="1684534"/>
                      </a:cubicBezTo>
                      <a:cubicBezTo>
                        <a:pt x="256974" y="1682531"/>
                        <a:pt x="250261" y="1677675"/>
                        <a:pt x="246085" y="1670442"/>
                      </a:cubicBezTo>
                      <a:lnTo>
                        <a:pt x="185594" y="1565668"/>
                      </a:lnTo>
                      <a:cubicBezTo>
                        <a:pt x="177242" y="1551202"/>
                        <a:pt x="182198" y="1532703"/>
                        <a:pt x="196665" y="1524351"/>
                      </a:cubicBezTo>
                      <a:lnTo>
                        <a:pt x="303487" y="1462677"/>
                      </a:lnTo>
                      <a:lnTo>
                        <a:pt x="228513" y="1324548"/>
                      </a:lnTo>
                      <a:cubicBezTo>
                        <a:pt x="218024" y="1299750"/>
                        <a:pt x="208708" y="1274335"/>
                        <a:pt x="200633" y="1248374"/>
                      </a:cubicBezTo>
                      <a:lnTo>
                        <a:pt x="189006" y="1203157"/>
                      </a:lnTo>
                      <a:lnTo>
                        <a:pt x="69394" y="1235207"/>
                      </a:lnTo>
                      <a:cubicBezTo>
                        <a:pt x="53259" y="1239530"/>
                        <a:pt x="36673" y="1229955"/>
                        <a:pt x="32350" y="1213820"/>
                      </a:cubicBezTo>
                      <a:lnTo>
                        <a:pt x="1037" y="1096959"/>
                      </a:lnTo>
                      <a:cubicBezTo>
                        <a:pt x="-3286" y="1080825"/>
                        <a:pt x="6290" y="1064239"/>
                        <a:pt x="22424" y="1059916"/>
                      </a:cubicBezTo>
                      <a:lnTo>
                        <a:pt x="164371" y="1021881"/>
                      </a:lnTo>
                      <a:lnTo>
                        <a:pt x="163358" y="1001823"/>
                      </a:lnTo>
                      <a:cubicBezTo>
                        <a:pt x="163358" y="944585"/>
                        <a:pt x="169158" y="888702"/>
                        <a:pt x="180202" y="834730"/>
                      </a:cubicBezTo>
                      <a:lnTo>
                        <a:pt x="195406" y="775599"/>
                      </a:lnTo>
                      <a:lnTo>
                        <a:pt x="61096" y="739610"/>
                      </a:lnTo>
                      <a:cubicBezTo>
                        <a:pt x="44962" y="735287"/>
                        <a:pt x="35386" y="718702"/>
                        <a:pt x="39709" y="702567"/>
                      </a:cubicBezTo>
                      <a:lnTo>
                        <a:pt x="71022" y="585706"/>
                      </a:lnTo>
                      <a:cubicBezTo>
                        <a:pt x="75345" y="569571"/>
                        <a:pt x="91931" y="559996"/>
                        <a:pt x="108066" y="564319"/>
                      </a:cubicBezTo>
                      <a:lnTo>
                        <a:pt x="267609" y="607069"/>
                      </a:lnTo>
                      <a:lnTo>
                        <a:pt x="304956" y="538263"/>
                      </a:lnTo>
                      <a:cubicBezTo>
                        <a:pt x="334755" y="494154"/>
                        <a:pt x="368687" y="453067"/>
                        <a:pt x="406197" y="415557"/>
                      </a:cubicBezTo>
                      <a:lnTo>
                        <a:pt x="415109" y="408204"/>
                      </a:lnTo>
                      <a:lnTo>
                        <a:pt x="309166" y="302261"/>
                      </a:lnTo>
                      <a:cubicBezTo>
                        <a:pt x="297355" y="290450"/>
                        <a:pt x="297355" y="271299"/>
                        <a:pt x="309166" y="259487"/>
                      </a:cubicBezTo>
                      <a:lnTo>
                        <a:pt x="394714" y="173939"/>
                      </a:lnTo>
                      <a:cubicBezTo>
                        <a:pt x="406526" y="162128"/>
                        <a:pt x="425677" y="162128"/>
                        <a:pt x="437489" y="173939"/>
                      </a:cubicBezTo>
                      <a:lnTo>
                        <a:pt x="560639" y="297090"/>
                      </a:lnTo>
                      <a:lnTo>
                        <a:pt x="669738" y="237873"/>
                      </a:lnTo>
                      <a:cubicBezTo>
                        <a:pt x="694536" y="227385"/>
                        <a:pt x="719951" y="218068"/>
                        <a:pt x="745912" y="209993"/>
                      </a:cubicBezTo>
                      <a:lnTo>
                        <a:pt x="757732" y="206954"/>
                      </a:lnTo>
                      <a:lnTo>
                        <a:pt x="757732" y="30246"/>
                      </a:lnTo>
                      <a:cubicBezTo>
                        <a:pt x="757732" y="13542"/>
                        <a:pt x="771274" y="0"/>
                        <a:pt x="787978" y="0"/>
                      </a:cubicBezTo>
                      <a:lnTo>
                        <a:pt x="908961" y="0"/>
                      </a:lnTo>
                      <a:cubicBezTo>
                        <a:pt x="925665" y="0"/>
                        <a:pt x="939207" y="13542"/>
                        <a:pt x="939207" y="30246"/>
                      </a:cubicBezTo>
                      <a:lnTo>
                        <a:pt x="939207" y="175407"/>
                      </a:lnTo>
                      <a:lnTo>
                        <a:pt x="992463" y="172718"/>
                      </a:lnTo>
                      <a:cubicBezTo>
                        <a:pt x="1049701" y="172718"/>
                        <a:pt x="1105584" y="178518"/>
                        <a:pt x="1159557" y="189563"/>
                      </a:cubicBezTo>
                      <a:lnTo>
                        <a:pt x="1205235" y="201308"/>
                      </a:lnTo>
                      <a:lnTo>
                        <a:pt x="1240638" y="69181"/>
                      </a:lnTo>
                      <a:cubicBezTo>
                        <a:pt x="1244962" y="53047"/>
                        <a:pt x="1261547" y="43471"/>
                        <a:pt x="1277682" y="47794"/>
                      </a:cubicBezTo>
                      <a:lnTo>
                        <a:pt x="1394543" y="79107"/>
                      </a:lnTo>
                      <a:cubicBezTo>
                        <a:pt x="1410677" y="83430"/>
                        <a:pt x="1420253" y="100016"/>
                        <a:pt x="1415930" y="116151"/>
                      </a:cubicBezTo>
                      <a:lnTo>
                        <a:pt x="1374664" y="270156"/>
                      </a:lnTo>
                      <a:lnTo>
                        <a:pt x="1456024" y="314316"/>
                      </a:lnTo>
                      <a:lnTo>
                        <a:pt x="1573019" y="410846"/>
                      </a:lnTo>
                      <a:lnTo>
                        <a:pt x="1680264" y="303601"/>
                      </a:lnTo>
                      <a:cubicBezTo>
                        <a:pt x="1692076" y="291790"/>
                        <a:pt x="1711227" y="291790"/>
                        <a:pt x="1723039" y="303601"/>
                      </a:cubicBezTo>
                      <a:lnTo>
                        <a:pt x="1808587" y="389149"/>
                      </a:lnTo>
                      <a:cubicBezTo>
                        <a:pt x="1820398" y="400961"/>
                        <a:pt x="1820398" y="420112"/>
                        <a:pt x="1808587" y="431923"/>
                      </a:cubicBezTo>
                      <a:lnTo>
                        <a:pt x="1687808" y="552702"/>
                      </a:lnTo>
                      <a:lnTo>
                        <a:pt x="1756413" y="679098"/>
                      </a:lnTo>
                      <a:cubicBezTo>
                        <a:pt x="1766902" y="703896"/>
                        <a:pt x="1776218" y="729311"/>
                        <a:pt x="1784293" y="755273"/>
                      </a:cubicBezTo>
                      <a:lnTo>
                        <a:pt x="1785248" y="758987"/>
                      </a:lnTo>
                      <a:lnTo>
                        <a:pt x="1934086" y="758987"/>
                      </a:lnTo>
                      <a:cubicBezTo>
                        <a:pt x="1950790" y="758987"/>
                        <a:pt x="1964332" y="772529"/>
                        <a:pt x="1964332" y="789233"/>
                      </a:cubicBezTo>
                      <a:lnTo>
                        <a:pt x="1964332" y="910216"/>
                      </a:lnTo>
                      <a:cubicBezTo>
                        <a:pt x="1964332" y="926920"/>
                        <a:pt x="1950790" y="940462"/>
                        <a:pt x="1934086" y="940462"/>
                      </a:cubicBezTo>
                      <a:lnTo>
                        <a:pt x="1818470" y="940462"/>
                      </a:lnTo>
                      <a:lnTo>
                        <a:pt x="1821568" y="1001823"/>
                      </a:lnTo>
                      <a:cubicBezTo>
                        <a:pt x="1821568" y="1059061"/>
                        <a:pt x="1815768" y="1114944"/>
                        <a:pt x="1804724" y="1168917"/>
                      </a:cubicBezTo>
                      <a:lnTo>
                        <a:pt x="1796107" y="1202429"/>
                      </a:lnTo>
                      <a:lnTo>
                        <a:pt x="1917902" y="1235064"/>
                      </a:lnTo>
                      <a:cubicBezTo>
                        <a:pt x="1934037" y="1239387"/>
                        <a:pt x="1943613" y="1255973"/>
                        <a:pt x="1939290" y="1272107"/>
                      </a:cubicBezTo>
                      <a:lnTo>
                        <a:pt x="1907977" y="1388968"/>
                      </a:lnTo>
                      <a:cubicBezTo>
                        <a:pt x="1903654" y="1405103"/>
                        <a:pt x="1887068" y="1414678"/>
                        <a:pt x="1870933" y="1410355"/>
                      </a:cubicBezTo>
                      <a:lnTo>
                        <a:pt x="1730293" y="1372671"/>
                      </a:lnTo>
                      <a:lnTo>
                        <a:pt x="1679970" y="1465384"/>
                      </a:lnTo>
                      <a:lnTo>
                        <a:pt x="1584870" y="1580646"/>
                      </a:lnTo>
                      <a:lnTo>
                        <a:pt x="1674362" y="1670138"/>
                      </a:lnTo>
                      <a:cubicBezTo>
                        <a:pt x="1686173" y="1681949"/>
                        <a:pt x="1686173" y="1701101"/>
                        <a:pt x="1674362" y="1712912"/>
                      </a:cubicBezTo>
                      <a:lnTo>
                        <a:pt x="1588814" y="1798460"/>
                      </a:lnTo>
                      <a:cubicBezTo>
                        <a:pt x="1582908" y="1804366"/>
                        <a:pt x="1575167" y="1807319"/>
                        <a:pt x="1567426" y="1807319"/>
                      </a:cubicBezTo>
                      <a:cubicBezTo>
                        <a:pt x="1559686" y="1807319"/>
                        <a:pt x="1551945" y="1804366"/>
                        <a:pt x="1546039" y="1798460"/>
                      </a:cubicBezTo>
                      <a:lnTo>
                        <a:pt x="1443634" y="1696055"/>
                      </a:lnTo>
                      <a:lnTo>
                        <a:pt x="1315188" y="1765773"/>
                      </a:lnTo>
                      <a:cubicBezTo>
                        <a:pt x="1290390" y="1776262"/>
                        <a:pt x="1264975" y="1785578"/>
                        <a:pt x="1239014" y="1793653"/>
                      </a:cubicBezTo>
                      <a:lnTo>
                        <a:pt x="1219485" y="1798674"/>
                      </a:lnTo>
                      <a:lnTo>
                        <a:pt x="1254417" y="1929041"/>
                      </a:lnTo>
                      <a:cubicBezTo>
                        <a:pt x="1258740" y="1945175"/>
                        <a:pt x="1249164" y="1961761"/>
                        <a:pt x="1233030" y="1966084"/>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49" name="Oval 148"/>
                <p:cNvSpPr/>
                <p:nvPr/>
              </p:nvSpPr>
              <p:spPr>
                <a:xfrm>
                  <a:off x="2975208" y="2115401"/>
                  <a:ext cx="1330657" cy="133065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sp>
            <p:nvSpPr>
              <p:cNvPr id="144" name="Oval 143"/>
              <p:cNvSpPr/>
              <p:nvPr/>
            </p:nvSpPr>
            <p:spPr>
              <a:xfrm>
                <a:off x="2912164" y="2753139"/>
                <a:ext cx="168966" cy="1689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45" name="Oval 144"/>
              <p:cNvSpPr/>
              <p:nvPr/>
            </p:nvSpPr>
            <p:spPr>
              <a:xfrm>
                <a:off x="3110946" y="2594112"/>
                <a:ext cx="168966" cy="1689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46" name="Oval 145"/>
              <p:cNvSpPr/>
              <p:nvPr/>
            </p:nvSpPr>
            <p:spPr>
              <a:xfrm>
                <a:off x="3279913" y="2773017"/>
                <a:ext cx="168966" cy="1689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147" name="Oval 146"/>
              <p:cNvSpPr/>
              <p:nvPr/>
            </p:nvSpPr>
            <p:spPr>
              <a:xfrm>
                <a:off x="3091069" y="2922105"/>
                <a:ext cx="168966" cy="1689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grpSp>
        <p:grpSp>
          <p:nvGrpSpPr>
            <p:cNvPr id="85" name="Group 84"/>
            <p:cNvGrpSpPr/>
            <p:nvPr/>
          </p:nvGrpSpPr>
          <p:grpSpPr>
            <a:xfrm>
              <a:off x="3566804" y="4167224"/>
              <a:ext cx="448375" cy="441781"/>
              <a:chOff x="6007735" y="1210288"/>
              <a:chExt cx="2526663" cy="2552799"/>
            </a:xfrm>
          </p:grpSpPr>
          <p:sp>
            <p:nvSpPr>
              <p:cNvPr id="140" name="Freeform 139"/>
              <p:cNvSpPr/>
              <p:nvPr/>
            </p:nvSpPr>
            <p:spPr>
              <a:xfrm rot="10800000" flipH="1" flipV="1">
                <a:off x="6007735" y="1210288"/>
                <a:ext cx="2526663" cy="2552799"/>
              </a:xfrm>
              <a:custGeom>
                <a:avLst/>
                <a:gdLst>
                  <a:gd name="connsiteX0" fmla="*/ 1004589 w 1991308"/>
                  <a:gd name="connsiteY0" fmla="*/ 735176 h 2006658"/>
                  <a:gd name="connsiteX1" fmla="*/ 744875 w 1991308"/>
                  <a:gd name="connsiteY1" fmla="*/ 994889 h 2006658"/>
                  <a:gd name="connsiteX2" fmla="*/ 1004589 w 1991308"/>
                  <a:gd name="connsiteY2" fmla="*/ 1254602 h 2006658"/>
                  <a:gd name="connsiteX3" fmla="*/ 1264303 w 1991308"/>
                  <a:gd name="connsiteY3" fmla="*/ 994889 h 2006658"/>
                  <a:gd name="connsiteX4" fmla="*/ 1004589 w 1991308"/>
                  <a:gd name="connsiteY4" fmla="*/ 735176 h 2006658"/>
                  <a:gd name="connsiteX5" fmla="*/ 1145064 w 1991308"/>
                  <a:gd name="connsiteY5" fmla="*/ 0 h 2006658"/>
                  <a:gd name="connsiteX6" fmla="*/ 1332494 w 1991308"/>
                  <a:gd name="connsiteY6" fmla="*/ 56227 h 2006658"/>
                  <a:gd name="connsiteX7" fmla="*/ 1312475 w 1991308"/>
                  <a:gd name="connsiteY7" fmla="*/ 263564 h 2006658"/>
                  <a:gd name="connsiteX8" fmla="*/ 1443573 w 1991308"/>
                  <a:gd name="connsiteY8" fmla="*/ 334521 h 2006658"/>
                  <a:gd name="connsiteX9" fmla="*/ 1462837 w 1991308"/>
                  <a:gd name="connsiteY9" fmla="*/ 349247 h 2006658"/>
                  <a:gd name="connsiteX10" fmla="*/ 1644156 w 1991308"/>
                  <a:gd name="connsiteY10" fmla="*/ 222349 h 2006658"/>
                  <a:gd name="connsiteX11" fmla="*/ 1777472 w 1991308"/>
                  <a:gd name="connsiteY11" fmla="*/ 365629 h 2006658"/>
                  <a:gd name="connsiteX12" fmla="*/ 1659819 w 1991308"/>
                  <a:gd name="connsiteY12" fmla="*/ 551984 h 2006658"/>
                  <a:gd name="connsiteX13" fmla="*/ 1699762 w 1991308"/>
                  <a:gd name="connsiteY13" fmla="*/ 615804 h 2006658"/>
                  <a:gd name="connsiteX14" fmla="*/ 1729190 w 1991308"/>
                  <a:gd name="connsiteY14" fmla="*/ 678680 h 2006658"/>
                  <a:gd name="connsiteX15" fmla="*/ 1957651 w 1991308"/>
                  <a:gd name="connsiteY15" fmla="*/ 669271 h 2006658"/>
                  <a:gd name="connsiteX16" fmla="*/ 1990889 w 1991308"/>
                  <a:gd name="connsiteY16" fmla="*/ 874814 h 2006658"/>
                  <a:gd name="connsiteX17" fmla="*/ 1792444 w 1991308"/>
                  <a:gd name="connsiteY17" fmla="*/ 934686 h 2006658"/>
                  <a:gd name="connsiteX18" fmla="*/ 1796329 w 1991308"/>
                  <a:gd name="connsiteY18" fmla="*/ 996101 h 2006658"/>
                  <a:gd name="connsiteX19" fmla="*/ 1787922 w 1991308"/>
                  <a:gd name="connsiteY19" fmla="*/ 1106912 h 2006658"/>
                  <a:gd name="connsiteX20" fmla="*/ 1991308 w 1991308"/>
                  <a:gd name="connsiteY20" fmla="*/ 1206849 h 2006658"/>
                  <a:gd name="connsiteX21" fmla="*/ 1926661 w 1991308"/>
                  <a:gd name="connsiteY21" fmla="*/ 1407875 h 2006658"/>
                  <a:gd name="connsiteX22" fmla="*/ 1709997 w 1991308"/>
                  <a:gd name="connsiteY22" fmla="*/ 1354893 h 2006658"/>
                  <a:gd name="connsiteX23" fmla="*/ 1659685 w 1991308"/>
                  <a:gd name="connsiteY23" fmla="*/ 1442180 h 2006658"/>
                  <a:gd name="connsiteX24" fmla="*/ 1637679 w 1991308"/>
                  <a:gd name="connsiteY24" fmla="*/ 1470108 h 2006658"/>
                  <a:gd name="connsiteX25" fmla="*/ 1759429 w 1991308"/>
                  <a:gd name="connsiteY25" fmla="*/ 1680953 h 2006658"/>
                  <a:gd name="connsiteX26" fmla="*/ 1616775 w 1991308"/>
                  <a:gd name="connsiteY26" fmla="*/ 1816584 h 2006658"/>
                  <a:gd name="connsiteX27" fmla="*/ 1424944 w 1991308"/>
                  <a:gd name="connsiteY27" fmla="*/ 1668627 h 2006658"/>
                  <a:gd name="connsiteX28" fmla="*/ 1411110 w 1991308"/>
                  <a:gd name="connsiteY28" fmla="*/ 1678434 h 2006658"/>
                  <a:gd name="connsiteX29" fmla="*/ 1307664 w 1991308"/>
                  <a:gd name="connsiteY29" fmla="*/ 1731242 h 2006658"/>
                  <a:gd name="connsiteX30" fmla="*/ 1280616 w 1991308"/>
                  <a:gd name="connsiteY30" fmla="*/ 1739615 h 2006658"/>
                  <a:gd name="connsiteX31" fmla="*/ 1290645 w 1991308"/>
                  <a:gd name="connsiteY31" fmla="*/ 1967307 h 2006658"/>
                  <a:gd name="connsiteX32" fmla="*/ 1097779 w 1991308"/>
                  <a:gd name="connsiteY32" fmla="*/ 2006658 h 2006658"/>
                  <a:gd name="connsiteX33" fmla="*/ 1022201 w 1991308"/>
                  <a:gd name="connsiteY33" fmla="*/ 1791329 h 2006658"/>
                  <a:gd name="connsiteX34" fmla="*/ 996229 w 1991308"/>
                  <a:gd name="connsiteY34" fmla="*/ 1793940 h 2006658"/>
                  <a:gd name="connsiteX35" fmla="*/ 894326 w 1991308"/>
                  <a:gd name="connsiteY35" fmla="*/ 1787530 h 2006658"/>
                  <a:gd name="connsiteX36" fmla="*/ 890210 w 1991308"/>
                  <a:gd name="connsiteY36" fmla="*/ 1786745 h 2006658"/>
                  <a:gd name="connsiteX37" fmla="*/ 798991 w 1991308"/>
                  <a:gd name="connsiteY37" fmla="*/ 1994963 h 2006658"/>
                  <a:gd name="connsiteX38" fmla="*/ 601824 w 1991308"/>
                  <a:gd name="connsiteY38" fmla="*/ 1939725 h 2006658"/>
                  <a:gd name="connsiteX39" fmla="*/ 644484 w 1991308"/>
                  <a:gd name="connsiteY39" fmla="*/ 1711434 h 2006658"/>
                  <a:gd name="connsiteX40" fmla="*/ 614854 w 1991308"/>
                  <a:gd name="connsiteY40" fmla="*/ 1697645 h 2006658"/>
                  <a:gd name="connsiteX41" fmla="*/ 534524 w 1991308"/>
                  <a:gd name="connsiteY41" fmla="*/ 1647653 h 2006658"/>
                  <a:gd name="connsiteX42" fmla="*/ 365847 w 1991308"/>
                  <a:gd name="connsiteY42" fmla="*/ 1788637 h 2006658"/>
                  <a:gd name="connsiteX43" fmla="*/ 220840 w 1991308"/>
                  <a:gd name="connsiteY43" fmla="*/ 1640934 h 2006658"/>
                  <a:gd name="connsiteX44" fmla="*/ 351210 w 1991308"/>
                  <a:gd name="connsiteY44" fmla="*/ 1466162 h 2006658"/>
                  <a:gd name="connsiteX45" fmla="*/ 332774 w 1991308"/>
                  <a:gd name="connsiteY45" fmla="*/ 1442180 h 2006658"/>
                  <a:gd name="connsiteX46" fmla="*/ 283608 w 1991308"/>
                  <a:gd name="connsiteY46" fmla="*/ 1351855 h 2006658"/>
                  <a:gd name="connsiteX47" fmla="*/ 45928 w 1991308"/>
                  <a:gd name="connsiteY47" fmla="*/ 1378670 h 2006658"/>
                  <a:gd name="connsiteX48" fmla="*/ 512 w 1991308"/>
                  <a:gd name="connsiteY48" fmla="*/ 1189448 h 2006658"/>
                  <a:gd name="connsiteX49" fmla="*/ 203917 w 1991308"/>
                  <a:gd name="connsiteY49" fmla="*/ 1101571 h 2006658"/>
                  <a:gd name="connsiteX50" fmla="*/ 200260 w 1991308"/>
                  <a:gd name="connsiteY50" fmla="*/ 1077675 h 2006658"/>
                  <a:gd name="connsiteX51" fmla="*/ 196129 w 1991308"/>
                  <a:gd name="connsiteY51" fmla="*/ 996101 h 2006658"/>
                  <a:gd name="connsiteX52" fmla="*/ 200584 w 1991308"/>
                  <a:gd name="connsiteY52" fmla="*/ 925686 h 2006658"/>
                  <a:gd name="connsiteX53" fmla="*/ 0 w 1991308"/>
                  <a:gd name="connsiteY53" fmla="*/ 828717 h 2006658"/>
                  <a:gd name="connsiteX54" fmla="*/ 52146 w 1991308"/>
                  <a:gd name="connsiteY54" fmla="*/ 631581 h 2006658"/>
                  <a:gd name="connsiteX55" fmla="*/ 273733 w 1991308"/>
                  <a:gd name="connsiteY55" fmla="*/ 656322 h 2006658"/>
                  <a:gd name="connsiteX56" fmla="*/ 292697 w 1991308"/>
                  <a:gd name="connsiteY56" fmla="*/ 615804 h 2006658"/>
                  <a:gd name="connsiteX57" fmla="*/ 328470 w 1991308"/>
                  <a:gd name="connsiteY57" fmla="*/ 558646 h 2006658"/>
                  <a:gd name="connsiteX58" fmla="*/ 196990 w 1991308"/>
                  <a:gd name="connsiteY58" fmla="*/ 396187 h 2006658"/>
                  <a:gd name="connsiteX59" fmla="*/ 328266 w 1991308"/>
                  <a:gd name="connsiteY59" fmla="*/ 238169 h 2006658"/>
                  <a:gd name="connsiteX60" fmla="*/ 506333 w 1991308"/>
                  <a:gd name="connsiteY60" fmla="*/ 367049 h 2006658"/>
                  <a:gd name="connsiteX61" fmla="*/ 548886 w 1991308"/>
                  <a:gd name="connsiteY61" fmla="*/ 334521 h 2006658"/>
                  <a:gd name="connsiteX62" fmla="*/ 627634 w 1991308"/>
                  <a:gd name="connsiteY62" fmla="*/ 291898 h 2006658"/>
                  <a:gd name="connsiteX63" fmla="*/ 605377 w 1991308"/>
                  <a:gd name="connsiteY63" fmla="*/ 70692 h 2006658"/>
                  <a:gd name="connsiteX64" fmla="*/ 777387 w 1991308"/>
                  <a:gd name="connsiteY64" fmla="*/ 11607 h 2006658"/>
                  <a:gd name="connsiteX65" fmla="*/ 891618 w 1991308"/>
                  <a:gd name="connsiteY65" fmla="*/ 208778 h 2006658"/>
                  <a:gd name="connsiteX66" fmla="*/ 996229 w 1991308"/>
                  <a:gd name="connsiteY66" fmla="*/ 198262 h 2006658"/>
                  <a:gd name="connsiteX67" fmla="*/ 1042304 w 1991308"/>
                  <a:gd name="connsiteY67" fmla="*/ 202894 h 2006658"/>
                  <a:gd name="connsiteX0" fmla="*/ 1264303 w 1991308"/>
                  <a:gd name="connsiteY0" fmla="*/ 994889 h 2006658"/>
                  <a:gd name="connsiteX1" fmla="*/ 744875 w 1991308"/>
                  <a:gd name="connsiteY1" fmla="*/ 994889 h 2006658"/>
                  <a:gd name="connsiteX2" fmla="*/ 1004589 w 1991308"/>
                  <a:gd name="connsiteY2" fmla="*/ 1254602 h 2006658"/>
                  <a:gd name="connsiteX3" fmla="*/ 1264303 w 1991308"/>
                  <a:gd name="connsiteY3" fmla="*/ 994889 h 2006658"/>
                  <a:gd name="connsiteX4" fmla="*/ 1145064 w 1991308"/>
                  <a:gd name="connsiteY4" fmla="*/ 0 h 2006658"/>
                  <a:gd name="connsiteX5" fmla="*/ 1332494 w 1991308"/>
                  <a:gd name="connsiteY5" fmla="*/ 56227 h 2006658"/>
                  <a:gd name="connsiteX6" fmla="*/ 1312475 w 1991308"/>
                  <a:gd name="connsiteY6" fmla="*/ 263564 h 2006658"/>
                  <a:gd name="connsiteX7" fmla="*/ 1443573 w 1991308"/>
                  <a:gd name="connsiteY7" fmla="*/ 334521 h 2006658"/>
                  <a:gd name="connsiteX8" fmla="*/ 1462837 w 1991308"/>
                  <a:gd name="connsiteY8" fmla="*/ 349247 h 2006658"/>
                  <a:gd name="connsiteX9" fmla="*/ 1644156 w 1991308"/>
                  <a:gd name="connsiteY9" fmla="*/ 222349 h 2006658"/>
                  <a:gd name="connsiteX10" fmla="*/ 1777472 w 1991308"/>
                  <a:gd name="connsiteY10" fmla="*/ 365629 h 2006658"/>
                  <a:gd name="connsiteX11" fmla="*/ 1659819 w 1991308"/>
                  <a:gd name="connsiteY11" fmla="*/ 551984 h 2006658"/>
                  <a:gd name="connsiteX12" fmla="*/ 1699762 w 1991308"/>
                  <a:gd name="connsiteY12" fmla="*/ 615804 h 2006658"/>
                  <a:gd name="connsiteX13" fmla="*/ 1729190 w 1991308"/>
                  <a:gd name="connsiteY13" fmla="*/ 678680 h 2006658"/>
                  <a:gd name="connsiteX14" fmla="*/ 1957651 w 1991308"/>
                  <a:gd name="connsiteY14" fmla="*/ 669271 h 2006658"/>
                  <a:gd name="connsiteX15" fmla="*/ 1990889 w 1991308"/>
                  <a:gd name="connsiteY15" fmla="*/ 874814 h 2006658"/>
                  <a:gd name="connsiteX16" fmla="*/ 1792444 w 1991308"/>
                  <a:gd name="connsiteY16" fmla="*/ 934686 h 2006658"/>
                  <a:gd name="connsiteX17" fmla="*/ 1796329 w 1991308"/>
                  <a:gd name="connsiteY17" fmla="*/ 996101 h 2006658"/>
                  <a:gd name="connsiteX18" fmla="*/ 1787922 w 1991308"/>
                  <a:gd name="connsiteY18" fmla="*/ 1106912 h 2006658"/>
                  <a:gd name="connsiteX19" fmla="*/ 1991308 w 1991308"/>
                  <a:gd name="connsiteY19" fmla="*/ 1206849 h 2006658"/>
                  <a:gd name="connsiteX20" fmla="*/ 1926661 w 1991308"/>
                  <a:gd name="connsiteY20" fmla="*/ 1407875 h 2006658"/>
                  <a:gd name="connsiteX21" fmla="*/ 1709997 w 1991308"/>
                  <a:gd name="connsiteY21" fmla="*/ 1354893 h 2006658"/>
                  <a:gd name="connsiteX22" fmla="*/ 1659685 w 1991308"/>
                  <a:gd name="connsiteY22" fmla="*/ 1442180 h 2006658"/>
                  <a:gd name="connsiteX23" fmla="*/ 1637679 w 1991308"/>
                  <a:gd name="connsiteY23" fmla="*/ 1470108 h 2006658"/>
                  <a:gd name="connsiteX24" fmla="*/ 1759429 w 1991308"/>
                  <a:gd name="connsiteY24" fmla="*/ 1680953 h 2006658"/>
                  <a:gd name="connsiteX25" fmla="*/ 1616775 w 1991308"/>
                  <a:gd name="connsiteY25" fmla="*/ 1816584 h 2006658"/>
                  <a:gd name="connsiteX26" fmla="*/ 1424944 w 1991308"/>
                  <a:gd name="connsiteY26" fmla="*/ 1668627 h 2006658"/>
                  <a:gd name="connsiteX27" fmla="*/ 1411110 w 1991308"/>
                  <a:gd name="connsiteY27" fmla="*/ 1678434 h 2006658"/>
                  <a:gd name="connsiteX28" fmla="*/ 1307664 w 1991308"/>
                  <a:gd name="connsiteY28" fmla="*/ 1731242 h 2006658"/>
                  <a:gd name="connsiteX29" fmla="*/ 1280616 w 1991308"/>
                  <a:gd name="connsiteY29" fmla="*/ 1739615 h 2006658"/>
                  <a:gd name="connsiteX30" fmla="*/ 1290645 w 1991308"/>
                  <a:gd name="connsiteY30" fmla="*/ 1967307 h 2006658"/>
                  <a:gd name="connsiteX31" fmla="*/ 1097779 w 1991308"/>
                  <a:gd name="connsiteY31" fmla="*/ 2006658 h 2006658"/>
                  <a:gd name="connsiteX32" fmla="*/ 1022201 w 1991308"/>
                  <a:gd name="connsiteY32" fmla="*/ 1791329 h 2006658"/>
                  <a:gd name="connsiteX33" fmla="*/ 996229 w 1991308"/>
                  <a:gd name="connsiteY33" fmla="*/ 1793940 h 2006658"/>
                  <a:gd name="connsiteX34" fmla="*/ 894326 w 1991308"/>
                  <a:gd name="connsiteY34" fmla="*/ 1787530 h 2006658"/>
                  <a:gd name="connsiteX35" fmla="*/ 890210 w 1991308"/>
                  <a:gd name="connsiteY35" fmla="*/ 1786745 h 2006658"/>
                  <a:gd name="connsiteX36" fmla="*/ 798991 w 1991308"/>
                  <a:gd name="connsiteY36" fmla="*/ 1994963 h 2006658"/>
                  <a:gd name="connsiteX37" fmla="*/ 601824 w 1991308"/>
                  <a:gd name="connsiteY37" fmla="*/ 1939725 h 2006658"/>
                  <a:gd name="connsiteX38" fmla="*/ 644484 w 1991308"/>
                  <a:gd name="connsiteY38" fmla="*/ 1711434 h 2006658"/>
                  <a:gd name="connsiteX39" fmla="*/ 614854 w 1991308"/>
                  <a:gd name="connsiteY39" fmla="*/ 1697645 h 2006658"/>
                  <a:gd name="connsiteX40" fmla="*/ 534524 w 1991308"/>
                  <a:gd name="connsiteY40" fmla="*/ 1647653 h 2006658"/>
                  <a:gd name="connsiteX41" fmla="*/ 365847 w 1991308"/>
                  <a:gd name="connsiteY41" fmla="*/ 1788637 h 2006658"/>
                  <a:gd name="connsiteX42" fmla="*/ 220840 w 1991308"/>
                  <a:gd name="connsiteY42" fmla="*/ 1640934 h 2006658"/>
                  <a:gd name="connsiteX43" fmla="*/ 351210 w 1991308"/>
                  <a:gd name="connsiteY43" fmla="*/ 1466162 h 2006658"/>
                  <a:gd name="connsiteX44" fmla="*/ 332774 w 1991308"/>
                  <a:gd name="connsiteY44" fmla="*/ 1442180 h 2006658"/>
                  <a:gd name="connsiteX45" fmla="*/ 283608 w 1991308"/>
                  <a:gd name="connsiteY45" fmla="*/ 1351855 h 2006658"/>
                  <a:gd name="connsiteX46" fmla="*/ 45928 w 1991308"/>
                  <a:gd name="connsiteY46" fmla="*/ 1378670 h 2006658"/>
                  <a:gd name="connsiteX47" fmla="*/ 512 w 1991308"/>
                  <a:gd name="connsiteY47" fmla="*/ 1189448 h 2006658"/>
                  <a:gd name="connsiteX48" fmla="*/ 203917 w 1991308"/>
                  <a:gd name="connsiteY48" fmla="*/ 1101571 h 2006658"/>
                  <a:gd name="connsiteX49" fmla="*/ 200260 w 1991308"/>
                  <a:gd name="connsiteY49" fmla="*/ 1077675 h 2006658"/>
                  <a:gd name="connsiteX50" fmla="*/ 196129 w 1991308"/>
                  <a:gd name="connsiteY50" fmla="*/ 996101 h 2006658"/>
                  <a:gd name="connsiteX51" fmla="*/ 200584 w 1991308"/>
                  <a:gd name="connsiteY51" fmla="*/ 925686 h 2006658"/>
                  <a:gd name="connsiteX52" fmla="*/ 0 w 1991308"/>
                  <a:gd name="connsiteY52" fmla="*/ 828717 h 2006658"/>
                  <a:gd name="connsiteX53" fmla="*/ 52146 w 1991308"/>
                  <a:gd name="connsiteY53" fmla="*/ 631581 h 2006658"/>
                  <a:gd name="connsiteX54" fmla="*/ 273733 w 1991308"/>
                  <a:gd name="connsiteY54" fmla="*/ 656322 h 2006658"/>
                  <a:gd name="connsiteX55" fmla="*/ 292697 w 1991308"/>
                  <a:gd name="connsiteY55" fmla="*/ 615804 h 2006658"/>
                  <a:gd name="connsiteX56" fmla="*/ 328470 w 1991308"/>
                  <a:gd name="connsiteY56" fmla="*/ 558646 h 2006658"/>
                  <a:gd name="connsiteX57" fmla="*/ 196990 w 1991308"/>
                  <a:gd name="connsiteY57" fmla="*/ 396187 h 2006658"/>
                  <a:gd name="connsiteX58" fmla="*/ 328266 w 1991308"/>
                  <a:gd name="connsiteY58" fmla="*/ 238169 h 2006658"/>
                  <a:gd name="connsiteX59" fmla="*/ 506333 w 1991308"/>
                  <a:gd name="connsiteY59" fmla="*/ 367049 h 2006658"/>
                  <a:gd name="connsiteX60" fmla="*/ 548886 w 1991308"/>
                  <a:gd name="connsiteY60" fmla="*/ 334521 h 2006658"/>
                  <a:gd name="connsiteX61" fmla="*/ 627634 w 1991308"/>
                  <a:gd name="connsiteY61" fmla="*/ 291898 h 2006658"/>
                  <a:gd name="connsiteX62" fmla="*/ 605377 w 1991308"/>
                  <a:gd name="connsiteY62" fmla="*/ 70692 h 2006658"/>
                  <a:gd name="connsiteX63" fmla="*/ 777387 w 1991308"/>
                  <a:gd name="connsiteY63" fmla="*/ 11607 h 2006658"/>
                  <a:gd name="connsiteX64" fmla="*/ 891618 w 1991308"/>
                  <a:gd name="connsiteY64" fmla="*/ 208778 h 2006658"/>
                  <a:gd name="connsiteX65" fmla="*/ 996229 w 1991308"/>
                  <a:gd name="connsiteY65" fmla="*/ 198262 h 2006658"/>
                  <a:gd name="connsiteX66" fmla="*/ 1042304 w 1991308"/>
                  <a:gd name="connsiteY66" fmla="*/ 202894 h 2006658"/>
                  <a:gd name="connsiteX67" fmla="*/ 1145064 w 1991308"/>
                  <a:gd name="connsiteY67" fmla="*/ 0 h 2006658"/>
                  <a:gd name="connsiteX0" fmla="*/ 1004589 w 1991308"/>
                  <a:gd name="connsiteY0" fmla="*/ 1254602 h 2006658"/>
                  <a:gd name="connsiteX1" fmla="*/ 744875 w 1991308"/>
                  <a:gd name="connsiteY1" fmla="*/ 994889 h 2006658"/>
                  <a:gd name="connsiteX2" fmla="*/ 1004589 w 1991308"/>
                  <a:gd name="connsiteY2" fmla="*/ 1254602 h 2006658"/>
                  <a:gd name="connsiteX3" fmla="*/ 1145064 w 1991308"/>
                  <a:gd name="connsiteY3" fmla="*/ 0 h 2006658"/>
                  <a:gd name="connsiteX4" fmla="*/ 1332494 w 1991308"/>
                  <a:gd name="connsiteY4" fmla="*/ 56227 h 2006658"/>
                  <a:gd name="connsiteX5" fmla="*/ 1312475 w 1991308"/>
                  <a:gd name="connsiteY5" fmla="*/ 263564 h 2006658"/>
                  <a:gd name="connsiteX6" fmla="*/ 1443573 w 1991308"/>
                  <a:gd name="connsiteY6" fmla="*/ 334521 h 2006658"/>
                  <a:gd name="connsiteX7" fmla="*/ 1462837 w 1991308"/>
                  <a:gd name="connsiteY7" fmla="*/ 349247 h 2006658"/>
                  <a:gd name="connsiteX8" fmla="*/ 1644156 w 1991308"/>
                  <a:gd name="connsiteY8" fmla="*/ 222349 h 2006658"/>
                  <a:gd name="connsiteX9" fmla="*/ 1777472 w 1991308"/>
                  <a:gd name="connsiteY9" fmla="*/ 365629 h 2006658"/>
                  <a:gd name="connsiteX10" fmla="*/ 1659819 w 1991308"/>
                  <a:gd name="connsiteY10" fmla="*/ 551984 h 2006658"/>
                  <a:gd name="connsiteX11" fmla="*/ 1699762 w 1991308"/>
                  <a:gd name="connsiteY11" fmla="*/ 615804 h 2006658"/>
                  <a:gd name="connsiteX12" fmla="*/ 1729190 w 1991308"/>
                  <a:gd name="connsiteY12" fmla="*/ 678680 h 2006658"/>
                  <a:gd name="connsiteX13" fmla="*/ 1957651 w 1991308"/>
                  <a:gd name="connsiteY13" fmla="*/ 669271 h 2006658"/>
                  <a:gd name="connsiteX14" fmla="*/ 1990889 w 1991308"/>
                  <a:gd name="connsiteY14" fmla="*/ 874814 h 2006658"/>
                  <a:gd name="connsiteX15" fmla="*/ 1792444 w 1991308"/>
                  <a:gd name="connsiteY15" fmla="*/ 934686 h 2006658"/>
                  <a:gd name="connsiteX16" fmla="*/ 1796329 w 1991308"/>
                  <a:gd name="connsiteY16" fmla="*/ 996101 h 2006658"/>
                  <a:gd name="connsiteX17" fmla="*/ 1787922 w 1991308"/>
                  <a:gd name="connsiteY17" fmla="*/ 1106912 h 2006658"/>
                  <a:gd name="connsiteX18" fmla="*/ 1991308 w 1991308"/>
                  <a:gd name="connsiteY18" fmla="*/ 1206849 h 2006658"/>
                  <a:gd name="connsiteX19" fmla="*/ 1926661 w 1991308"/>
                  <a:gd name="connsiteY19" fmla="*/ 1407875 h 2006658"/>
                  <a:gd name="connsiteX20" fmla="*/ 1709997 w 1991308"/>
                  <a:gd name="connsiteY20" fmla="*/ 1354893 h 2006658"/>
                  <a:gd name="connsiteX21" fmla="*/ 1659685 w 1991308"/>
                  <a:gd name="connsiteY21" fmla="*/ 1442180 h 2006658"/>
                  <a:gd name="connsiteX22" fmla="*/ 1637679 w 1991308"/>
                  <a:gd name="connsiteY22" fmla="*/ 1470108 h 2006658"/>
                  <a:gd name="connsiteX23" fmla="*/ 1759429 w 1991308"/>
                  <a:gd name="connsiteY23" fmla="*/ 1680953 h 2006658"/>
                  <a:gd name="connsiteX24" fmla="*/ 1616775 w 1991308"/>
                  <a:gd name="connsiteY24" fmla="*/ 1816584 h 2006658"/>
                  <a:gd name="connsiteX25" fmla="*/ 1424944 w 1991308"/>
                  <a:gd name="connsiteY25" fmla="*/ 1668627 h 2006658"/>
                  <a:gd name="connsiteX26" fmla="*/ 1411110 w 1991308"/>
                  <a:gd name="connsiteY26" fmla="*/ 1678434 h 2006658"/>
                  <a:gd name="connsiteX27" fmla="*/ 1307664 w 1991308"/>
                  <a:gd name="connsiteY27" fmla="*/ 1731242 h 2006658"/>
                  <a:gd name="connsiteX28" fmla="*/ 1280616 w 1991308"/>
                  <a:gd name="connsiteY28" fmla="*/ 1739615 h 2006658"/>
                  <a:gd name="connsiteX29" fmla="*/ 1290645 w 1991308"/>
                  <a:gd name="connsiteY29" fmla="*/ 1967307 h 2006658"/>
                  <a:gd name="connsiteX30" fmla="*/ 1097779 w 1991308"/>
                  <a:gd name="connsiteY30" fmla="*/ 2006658 h 2006658"/>
                  <a:gd name="connsiteX31" fmla="*/ 1022201 w 1991308"/>
                  <a:gd name="connsiteY31" fmla="*/ 1791329 h 2006658"/>
                  <a:gd name="connsiteX32" fmla="*/ 996229 w 1991308"/>
                  <a:gd name="connsiteY32" fmla="*/ 1793940 h 2006658"/>
                  <a:gd name="connsiteX33" fmla="*/ 894326 w 1991308"/>
                  <a:gd name="connsiteY33" fmla="*/ 1787530 h 2006658"/>
                  <a:gd name="connsiteX34" fmla="*/ 890210 w 1991308"/>
                  <a:gd name="connsiteY34" fmla="*/ 1786745 h 2006658"/>
                  <a:gd name="connsiteX35" fmla="*/ 798991 w 1991308"/>
                  <a:gd name="connsiteY35" fmla="*/ 1994963 h 2006658"/>
                  <a:gd name="connsiteX36" fmla="*/ 601824 w 1991308"/>
                  <a:gd name="connsiteY36" fmla="*/ 1939725 h 2006658"/>
                  <a:gd name="connsiteX37" fmla="*/ 644484 w 1991308"/>
                  <a:gd name="connsiteY37" fmla="*/ 1711434 h 2006658"/>
                  <a:gd name="connsiteX38" fmla="*/ 614854 w 1991308"/>
                  <a:gd name="connsiteY38" fmla="*/ 1697645 h 2006658"/>
                  <a:gd name="connsiteX39" fmla="*/ 534524 w 1991308"/>
                  <a:gd name="connsiteY39" fmla="*/ 1647653 h 2006658"/>
                  <a:gd name="connsiteX40" fmla="*/ 365847 w 1991308"/>
                  <a:gd name="connsiteY40" fmla="*/ 1788637 h 2006658"/>
                  <a:gd name="connsiteX41" fmla="*/ 220840 w 1991308"/>
                  <a:gd name="connsiteY41" fmla="*/ 1640934 h 2006658"/>
                  <a:gd name="connsiteX42" fmla="*/ 351210 w 1991308"/>
                  <a:gd name="connsiteY42" fmla="*/ 1466162 h 2006658"/>
                  <a:gd name="connsiteX43" fmla="*/ 332774 w 1991308"/>
                  <a:gd name="connsiteY43" fmla="*/ 1442180 h 2006658"/>
                  <a:gd name="connsiteX44" fmla="*/ 283608 w 1991308"/>
                  <a:gd name="connsiteY44" fmla="*/ 1351855 h 2006658"/>
                  <a:gd name="connsiteX45" fmla="*/ 45928 w 1991308"/>
                  <a:gd name="connsiteY45" fmla="*/ 1378670 h 2006658"/>
                  <a:gd name="connsiteX46" fmla="*/ 512 w 1991308"/>
                  <a:gd name="connsiteY46" fmla="*/ 1189448 h 2006658"/>
                  <a:gd name="connsiteX47" fmla="*/ 203917 w 1991308"/>
                  <a:gd name="connsiteY47" fmla="*/ 1101571 h 2006658"/>
                  <a:gd name="connsiteX48" fmla="*/ 200260 w 1991308"/>
                  <a:gd name="connsiteY48" fmla="*/ 1077675 h 2006658"/>
                  <a:gd name="connsiteX49" fmla="*/ 196129 w 1991308"/>
                  <a:gd name="connsiteY49" fmla="*/ 996101 h 2006658"/>
                  <a:gd name="connsiteX50" fmla="*/ 200584 w 1991308"/>
                  <a:gd name="connsiteY50" fmla="*/ 925686 h 2006658"/>
                  <a:gd name="connsiteX51" fmla="*/ 0 w 1991308"/>
                  <a:gd name="connsiteY51" fmla="*/ 828717 h 2006658"/>
                  <a:gd name="connsiteX52" fmla="*/ 52146 w 1991308"/>
                  <a:gd name="connsiteY52" fmla="*/ 631581 h 2006658"/>
                  <a:gd name="connsiteX53" fmla="*/ 273733 w 1991308"/>
                  <a:gd name="connsiteY53" fmla="*/ 656322 h 2006658"/>
                  <a:gd name="connsiteX54" fmla="*/ 292697 w 1991308"/>
                  <a:gd name="connsiteY54" fmla="*/ 615804 h 2006658"/>
                  <a:gd name="connsiteX55" fmla="*/ 328470 w 1991308"/>
                  <a:gd name="connsiteY55" fmla="*/ 558646 h 2006658"/>
                  <a:gd name="connsiteX56" fmla="*/ 196990 w 1991308"/>
                  <a:gd name="connsiteY56" fmla="*/ 396187 h 2006658"/>
                  <a:gd name="connsiteX57" fmla="*/ 328266 w 1991308"/>
                  <a:gd name="connsiteY57" fmla="*/ 238169 h 2006658"/>
                  <a:gd name="connsiteX58" fmla="*/ 506333 w 1991308"/>
                  <a:gd name="connsiteY58" fmla="*/ 367049 h 2006658"/>
                  <a:gd name="connsiteX59" fmla="*/ 548886 w 1991308"/>
                  <a:gd name="connsiteY59" fmla="*/ 334521 h 2006658"/>
                  <a:gd name="connsiteX60" fmla="*/ 627634 w 1991308"/>
                  <a:gd name="connsiteY60" fmla="*/ 291898 h 2006658"/>
                  <a:gd name="connsiteX61" fmla="*/ 605377 w 1991308"/>
                  <a:gd name="connsiteY61" fmla="*/ 70692 h 2006658"/>
                  <a:gd name="connsiteX62" fmla="*/ 777387 w 1991308"/>
                  <a:gd name="connsiteY62" fmla="*/ 11607 h 2006658"/>
                  <a:gd name="connsiteX63" fmla="*/ 891618 w 1991308"/>
                  <a:gd name="connsiteY63" fmla="*/ 208778 h 2006658"/>
                  <a:gd name="connsiteX64" fmla="*/ 996229 w 1991308"/>
                  <a:gd name="connsiteY64" fmla="*/ 198262 h 2006658"/>
                  <a:gd name="connsiteX65" fmla="*/ 1042304 w 1991308"/>
                  <a:gd name="connsiteY65" fmla="*/ 202894 h 2006658"/>
                  <a:gd name="connsiteX66" fmla="*/ 1145064 w 1991308"/>
                  <a:gd name="connsiteY6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996229 w 1991308"/>
                  <a:gd name="connsiteY29" fmla="*/ 1793940 h 2006658"/>
                  <a:gd name="connsiteX30" fmla="*/ 894326 w 1991308"/>
                  <a:gd name="connsiteY30" fmla="*/ 1787530 h 2006658"/>
                  <a:gd name="connsiteX31" fmla="*/ 890210 w 1991308"/>
                  <a:gd name="connsiteY31" fmla="*/ 1786745 h 2006658"/>
                  <a:gd name="connsiteX32" fmla="*/ 798991 w 1991308"/>
                  <a:gd name="connsiteY32" fmla="*/ 1994963 h 2006658"/>
                  <a:gd name="connsiteX33" fmla="*/ 601824 w 1991308"/>
                  <a:gd name="connsiteY33" fmla="*/ 1939725 h 2006658"/>
                  <a:gd name="connsiteX34" fmla="*/ 644484 w 1991308"/>
                  <a:gd name="connsiteY34" fmla="*/ 1711434 h 2006658"/>
                  <a:gd name="connsiteX35" fmla="*/ 614854 w 1991308"/>
                  <a:gd name="connsiteY35" fmla="*/ 1697645 h 2006658"/>
                  <a:gd name="connsiteX36" fmla="*/ 534524 w 1991308"/>
                  <a:gd name="connsiteY36" fmla="*/ 1647653 h 2006658"/>
                  <a:gd name="connsiteX37" fmla="*/ 365847 w 1991308"/>
                  <a:gd name="connsiteY37" fmla="*/ 1788637 h 2006658"/>
                  <a:gd name="connsiteX38" fmla="*/ 220840 w 1991308"/>
                  <a:gd name="connsiteY38" fmla="*/ 1640934 h 2006658"/>
                  <a:gd name="connsiteX39" fmla="*/ 351210 w 1991308"/>
                  <a:gd name="connsiteY39" fmla="*/ 1466162 h 2006658"/>
                  <a:gd name="connsiteX40" fmla="*/ 332774 w 1991308"/>
                  <a:gd name="connsiteY40" fmla="*/ 1442180 h 2006658"/>
                  <a:gd name="connsiteX41" fmla="*/ 283608 w 1991308"/>
                  <a:gd name="connsiteY41" fmla="*/ 1351855 h 2006658"/>
                  <a:gd name="connsiteX42" fmla="*/ 45928 w 1991308"/>
                  <a:gd name="connsiteY42" fmla="*/ 1378670 h 2006658"/>
                  <a:gd name="connsiteX43" fmla="*/ 512 w 1991308"/>
                  <a:gd name="connsiteY43" fmla="*/ 1189448 h 2006658"/>
                  <a:gd name="connsiteX44" fmla="*/ 203917 w 1991308"/>
                  <a:gd name="connsiteY44" fmla="*/ 1101571 h 2006658"/>
                  <a:gd name="connsiteX45" fmla="*/ 200260 w 1991308"/>
                  <a:gd name="connsiteY45" fmla="*/ 1077675 h 2006658"/>
                  <a:gd name="connsiteX46" fmla="*/ 196129 w 1991308"/>
                  <a:gd name="connsiteY46" fmla="*/ 996101 h 2006658"/>
                  <a:gd name="connsiteX47" fmla="*/ 200584 w 1991308"/>
                  <a:gd name="connsiteY47" fmla="*/ 925686 h 2006658"/>
                  <a:gd name="connsiteX48" fmla="*/ 0 w 1991308"/>
                  <a:gd name="connsiteY48" fmla="*/ 828717 h 2006658"/>
                  <a:gd name="connsiteX49" fmla="*/ 52146 w 1991308"/>
                  <a:gd name="connsiteY49" fmla="*/ 631581 h 2006658"/>
                  <a:gd name="connsiteX50" fmla="*/ 273733 w 1991308"/>
                  <a:gd name="connsiteY50" fmla="*/ 656322 h 2006658"/>
                  <a:gd name="connsiteX51" fmla="*/ 292697 w 1991308"/>
                  <a:gd name="connsiteY51" fmla="*/ 615804 h 2006658"/>
                  <a:gd name="connsiteX52" fmla="*/ 328470 w 1991308"/>
                  <a:gd name="connsiteY52" fmla="*/ 558646 h 2006658"/>
                  <a:gd name="connsiteX53" fmla="*/ 196990 w 1991308"/>
                  <a:gd name="connsiteY53" fmla="*/ 396187 h 2006658"/>
                  <a:gd name="connsiteX54" fmla="*/ 328266 w 1991308"/>
                  <a:gd name="connsiteY54" fmla="*/ 238169 h 2006658"/>
                  <a:gd name="connsiteX55" fmla="*/ 506333 w 1991308"/>
                  <a:gd name="connsiteY55" fmla="*/ 367049 h 2006658"/>
                  <a:gd name="connsiteX56" fmla="*/ 548886 w 1991308"/>
                  <a:gd name="connsiteY56" fmla="*/ 334521 h 2006658"/>
                  <a:gd name="connsiteX57" fmla="*/ 627634 w 1991308"/>
                  <a:gd name="connsiteY57" fmla="*/ 291898 h 2006658"/>
                  <a:gd name="connsiteX58" fmla="*/ 605377 w 1991308"/>
                  <a:gd name="connsiteY58" fmla="*/ 70692 h 2006658"/>
                  <a:gd name="connsiteX59" fmla="*/ 777387 w 1991308"/>
                  <a:gd name="connsiteY59" fmla="*/ 11607 h 2006658"/>
                  <a:gd name="connsiteX60" fmla="*/ 891618 w 1991308"/>
                  <a:gd name="connsiteY60" fmla="*/ 208778 h 2006658"/>
                  <a:gd name="connsiteX61" fmla="*/ 996229 w 1991308"/>
                  <a:gd name="connsiteY61" fmla="*/ 198262 h 2006658"/>
                  <a:gd name="connsiteX62" fmla="*/ 1042304 w 1991308"/>
                  <a:gd name="connsiteY62" fmla="*/ 202894 h 2006658"/>
                  <a:gd name="connsiteX63" fmla="*/ 1145064 w 1991308"/>
                  <a:gd name="connsiteY63"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996229 w 1991308"/>
                  <a:gd name="connsiteY29" fmla="*/ 1793940 h 2006658"/>
                  <a:gd name="connsiteX30" fmla="*/ 894326 w 1991308"/>
                  <a:gd name="connsiteY30" fmla="*/ 1787530 h 2006658"/>
                  <a:gd name="connsiteX31" fmla="*/ 890210 w 1991308"/>
                  <a:gd name="connsiteY31" fmla="*/ 1786745 h 2006658"/>
                  <a:gd name="connsiteX32" fmla="*/ 798991 w 1991308"/>
                  <a:gd name="connsiteY32" fmla="*/ 1994963 h 2006658"/>
                  <a:gd name="connsiteX33" fmla="*/ 601824 w 1991308"/>
                  <a:gd name="connsiteY33" fmla="*/ 1939725 h 2006658"/>
                  <a:gd name="connsiteX34" fmla="*/ 644484 w 1991308"/>
                  <a:gd name="connsiteY34" fmla="*/ 1711434 h 2006658"/>
                  <a:gd name="connsiteX35" fmla="*/ 614854 w 1991308"/>
                  <a:gd name="connsiteY35" fmla="*/ 1697645 h 2006658"/>
                  <a:gd name="connsiteX36" fmla="*/ 534524 w 1991308"/>
                  <a:gd name="connsiteY36" fmla="*/ 1647653 h 2006658"/>
                  <a:gd name="connsiteX37" fmla="*/ 365847 w 1991308"/>
                  <a:gd name="connsiteY37" fmla="*/ 1788637 h 2006658"/>
                  <a:gd name="connsiteX38" fmla="*/ 220840 w 1991308"/>
                  <a:gd name="connsiteY38" fmla="*/ 1640934 h 2006658"/>
                  <a:gd name="connsiteX39" fmla="*/ 351210 w 1991308"/>
                  <a:gd name="connsiteY39" fmla="*/ 1466162 h 2006658"/>
                  <a:gd name="connsiteX40" fmla="*/ 332774 w 1991308"/>
                  <a:gd name="connsiteY40" fmla="*/ 1442180 h 2006658"/>
                  <a:gd name="connsiteX41" fmla="*/ 283608 w 1991308"/>
                  <a:gd name="connsiteY41" fmla="*/ 1351855 h 2006658"/>
                  <a:gd name="connsiteX42" fmla="*/ 45928 w 1991308"/>
                  <a:gd name="connsiteY42" fmla="*/ 1378670 h 2006658"/>
                  <a:gd name="connsiteX43" fmla="*/ 512 w 1991308"/>
                  <a:gd name="connsiteY43" fmla="*/ 1189448 h 2006658"/>
                  <a:gd name="connsiteX44" fmla="*/ 203917 w 1991308"/>
                  <a:gd name="connsiteY44" fmla="*/ 1101571 h 2006658"/>
                  <a:gd name="connsiteX45" fmla="*/ 200260 w 1991308"/>
                  <a:gd name="connsiteY45" fmla="*/ 1077675 h 2006658"/>
                  <a:gd name="connsiteX46" fmla="*/ 196129 w 1991308"/>
                  <a:gd name="connsiteY46" fmla="*/ 996101 h 2006658"/>
                  <a:gd name="connsiteX47" fmla="*/ 200584 w 1991308"/>
                  <a:gd name="connsiteY47" fmla="*/ 925686 h 2006658"/>
                  <a:gd name="connsiteX48" fmla="*/ 0 w 1991308"/>
                  <a:gd name="connsiteY48" fmla="*/ 828717 h 2006658"/>
                  <a:gd name="connsiteX49" fmla="*/ 52146 w 1991308"/>
                  <a:gd name="connsiteY49" fmla="*/ 631581 h 2006658"/>
                  <a:gd name="connsiteX50" fmla="*/ 273733 w 1991308"/>
                  <a:gd name="connsiteY50" fmla="*/ 656322 h 2006658"/>
                  <a:gd name="connsiteX51" fmla="*/ 292697 w 1991308"/>
                  <a:gd name="connsiteY51" fmla="*/ 615804 h 2006658"/>
                  <a:gd name="connsiteX52" fmla="*/ 328470 w 1991308"/>
                  <a:gd name="connsiteY52" fmla="*/ 558646 h 2006658"/>
                  <a:gd name="connsiteX53" fmla="*/ 196990 w 1991308"/>
                  <a:gd name="connsiteY53" fmla="*/ 396187 h 2006658"/>
                  <a:gd name="connsiteX54" fmla="*/ 328266 w 1991308"/>
                  <a:gd name="connsiteY54" fmla="*/ 238169 h 2006658"/>
                  <a:gd name="connsiteX55" fmla="*/ 506333 w 1991308"/>
                  <a:gd name="connsiteY55" fmla="*/ 367049 h 2006658"/>
                  <a:gd name="connsiteX56" fmla="*/ 548886 w 1991308"/>
                  <a:gd name="connsiteY56" fmla="*/ 334521 h 2006658"/>
                  <a:gd name="connsiteX57" fmla="*/ 627634 w 1991308"/>
                  <a:gd name="connsiteY57" fmla="*/ 291898 h 2006658"/>
                  <a:gd name="connsiteX58" fmla="*/ 605377 w 1991308"/>
                  <a:gd name="connsiteY58" fmla="*/ 70692 h 2006658"/>
                  <a:gd name="connsiteX59" fmla="*/ 777387 w 1991308"/>
                  <a:gd name="connsiteY59" fmla="*/ 11607 h 2006658"/>
                  <a:gd name="connsiteX60" fmla="*/ 891618 w 1991308"/>
                  <a:gd name="connsiteY60" fmla="*/ 208778 h 2006658"/>
                  <a:gd name="connsiteX61" fmla="*/ 996229 w 1991308"/>
                  <a:gd name="connsiteY61" fmla="*/ 198262 h 2006658"/>
                  <a:gd name="connsiteX62" fmla="*/ 1042304 w 1991308"/>
                  <a:gd name="connsiteY62" fmla="*/ 202894 h 2006658"/>
                  <a:gd name="connsiteX63" fmla="*/ 1145064 w 1991308"/>
                  <a:gd name="connsiteY63"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894326 w 1991308"/>
                  <a:gd name="connsiteY29" fmla="*/ 1787530 h 2006658"/>
                  <a:gd name="connsiteX30" fmla="*/ 890210 w 1991308"/>
                  <a:gd name="connsiteY30" fmla="*/ 1786745 h 2006658"/>
                  <a:gd name="connsiteX31" fmla="*/ 798991 w 1991308"/>
                  <a:gd name="connsiteY31" fmla="*/ 1994963 h 2006658"/>
                  <a:gd name="connsiteX32" fmla="*/ 601824 w 1991308"/>
                  <a:gd name="connsiteY32" fmla="*/ 1939725 h 2006658"/>
                  <a:gd name="connsiteX33" fmla="*/ 644484 w 1991308"/>
                  <a:gd name="connsiteY33" fmla="*/ 1711434 h 2006658"/>
                  <a:gd name="connsiteX34" fmla="*/ 614854 w 1991308"/>
                  <a:gd name="connsiteY34" fmla="*/ 1697645 h 2006658"/>
                  <a:gd name="connsiteX35" fmla="*/ 534524 w 1991308"/>
                  <a:gd name="connsiteY35" fmla="*/ 1647653 h 2006658"/>
                  <a:gd name="connsiteX36" fmla="*/ 365847 w 1991308"/>
                  <a:gd name="connsiteY36" fmla="*/ 1788637 h 2006658"/>
                  <a:gd name="connsiteX37" fmla="*/ 220840 w 1991308"/>
                  <a:gd name="connsiteY37" fmla="*/ 1640934 h 2006658"/>
                  <a:gd name="connsiteX38" fmla="*/ 351210 w 1991308"/>
                  <a:gd name="connsiteY38" fmla="*/ 1466162 h 2006658"/>
                  <a:gd name="connsiteX39" fmla="*/ 332774 w 1991308"/>
                  <a:gd name="connsiteY39" fmla="*/ 1442180 h 2006658"/>
                  <a:gd name="connsiteX40" fmla="*/ 283608 w 1991308"/>
                  <a:gd name="connsiteY40" fmla="*/ 1351855 h 2006658"/>
                  <a:gd name="connsiteX41" fmla="*/ 45928 w 1991308"/>
                  <a:gd name="connsiteY41" fmla="*/ 1378670 h 2006658"/>
                  <a:gd name="connsiteX42" fmla="*/ 512 w 1991308"/>
                  <a:gd name="connsiteY42" fmla="*/ 1189448 h 2006658"/>
                  <a:gd name="connsiteX43" fmla="*/ 203917 w 1991308"/>
                  <a:gd name="connsiteY43" fmla="*/ 1101571 h 2006658"/>
                  <a:gd name="connsiteX44" fmla="*/ 200260 w 1991308"/>
                  <a:gd name="connsiteY44" fmla="*/ 1077675 h 2006658"/>
                  <a:gd name="connsiteX45" fmla="*/ 196129 w 1991308"/>
                  <a:gd name="connsiteY45" fmla="*/ 996101 h 2006658"/>
                  <a:gd name="connsiteX46" fmla="*/ 200584 w 1991308"/>
                  <a:gd name="connsiteY46" fmla="*/ 925686 h 2006658"/>
                  <a:gd name="connsiteX47" fmla="*/ 0 w 1991308"/>
                  <a:gd name="connsiteY47" fmla="*/ 828717 h 2006658"/>
                  <a:gd name="connsiteX48" fmla="*/ 52146 w 1991308"/>
                  <a:gd name="connsiteY48" fmla="*/ 631581 h 2006658"/>
                  <a:gd name="connsiteX49" fmla="*/ 273733 w 1991308"/>
                  <a:gd name="connsiteY49" fmla="*/ 656322 h 2006658"/>
                  <a:gd name="connsiteX50" fmla="*/ 292697 w 1991308"/>
                  <a:gd name="connsiteY50" fmla="*/ 615804 h 2006658"/>
                  <a:gd name="connsiteX51" fmla="*/ 328470 w 1991308"/>
                  <a:gd name="connsiteY51" fmla="*/ 558646 h 2006658"/>
                  <a:gd name="connsiteX52" fmla="*/ 196990 w 1991308"/>
                  <a:gd name="connsiteY52" fmla="*/ 396187 h 2006658"/>
                  <a:gd name="connsiteX53" fmla="*/ 328266 w 1991308"/>
                  <a:gd name="connsiteY53" fmla="*/ 238169 h 2006658"/>
                  <a:gd name="connsiteX54" fmla="*/ 506333 w 1991308"/>
                  <a:gd name="connsiteY54" fmla="*/ 367049 h 2006658"/>
                  <a:gd name="connsiteX55" fmla="*/ 548886 w 1991308"/>
                  <a:gd name="connsiteY55" fmla="*/ 334521 h 2006658"/>
                  <a:gd name="connsiteX56" fmla="*/ 627634 w 1991308"/>
                  <a:gd name="connsiteY56" fmla="*/ 291898 h 2006658"/>
                  <a:gd name="connsiteX57" fmla="*/ 605377 w 1991308"/>
                  <a:gd name="connsiteY57" fmla="*/ 70692 h 2006658"/>
                  <a:gd name="connsiteX58" fmla="*/ 777387 w 1991308"/>
                  <a:gd name="connsiteY58" fmla="*/ 11607 h 2006658"/>
                  <a:gd name="connsiteX59" fmla="*/ 891618 w 1991308"/>
                  <a:gd name="connsiteY59" fmla="*/ 208778 h 2006658"/>
                  <a:gd name="connsiteX60" fmla="*/ 996229 w 1991308"/>
                  <a:gd name="connsiteY60" fmla="*/ 198262 h 2006658"/>
                  <a:gd name="connsiteX61" fmla="*/ 1042304 w 1991308"/>
                  <a:gd name="connsiteY61" fmla="*/ 202894 h 2006658"/>
                  <a:gd name="connsiteX62" fmla="*/ 1145064 w 1991308"/>
                  <a:gd name="connsiteY62"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90645 w 1991308"/>
                  <a:gd name="connsiteY25" fmla="*/ 1967307 h 2006658"/>
                  <a:gd name="connsiteX26" fmla="*/ 1097779 w 1991308"/>
                  <a:gd name="connsiteY26" fmla="*/ 2006658 h 2006658"/>
                  <a:gd name="connsiteX27" fmla="*/ 1022201 w 1991308"/>
                  <a:gd name="connsiteY27" fmla="*/ 1791329 h 2006658"/>
                  <a:gd name="connsiteX28" fmla="*/ 894326 w 1991308"/>
                  <a:gd name="connsiteY28" fmla="*/ 1787530 h 2006658"/>
                  <a:gd name="connsiteX29" fmla="*/ 890210 w 1991308"/>
                  <a:gd name="connsiteY29" fmla="*/ 1786745 h 2006658"/>
                  <a:gd name="connsiteX30" fmla="*/ 798991 w 1991308"/>
                  <a:gd name="connsiteY30" fmla="*/ 1994963 h 2006658"/>
                  <a:gd name="connsiteX31" fmla="*/ 601824 w 1991308"/>
                  <a:gd name="connsiteY31" fmla="*/ 1939725 h 2006658"/>
                  <a:gd name="connsiteX32" fmla="*/ 644484 w 1991308"/>
                  <a:gd name="connsiteY32" fmla="*/ 1711434 h 2006658"/>
                  <a:gd name="connsiteX33" fmla="*/ 614854 w 1991308"/>
                  <a:gd name="connsiteY33" fmla="*/ 1697645 h 2006658"/>
                  <a:gd name="connsiteX34" fmla="*/ 534524 w 1991308"/>
                  <a:gd name="connsiteY34" fmla="*/ 1647653 h 2006658"/>
                  <a:gd name="connsiteX35" fmla="*/ 365847 w 1991308"/>
                  <a:gd name="connsiteY35" fmla="*/ 1788637 h 2006658"/>
                  <a:gd name="connsiteX36" fmla="*/ 220840 w 1991308"/>
                  <a:gd name="connsiteY36" fmla="*/ 1640934 h 2006658"/>
                  <a:gd name="connsiteX37" fmla="*/ 351210 w 1991308"/>
                  <a:gd name="connsiteY37" fmla="*/ 1466162 h 2006658"/>
                  <a:gd name="connsiteX38" fmla="*/ 332774 w 1991308"/>
                  <a:gd name="connsiteY38" fmla="*/ 1442180 h 2006658"/>
                  <a:gd name="connsiteX39" fmla="*/ 283608 w 1991308"/>
                  <a:gd name="connsiteY39" fmla="*/ 1351855 h 2006658"/>
                  <a:gd name="connsiteX40" fmla="*/ 45928 w 1991308"/>
                  <a:gd name="connsiteY40" fmla="*/ 1378670 h 2006658"/>
                  <a:gd name="connsiteX41" fmla="*/ 512 w 1991308"/>
                  <a:gd name="connsiteY41" fmla="*/ 1189448 h 2006658"/>
                  <a:gd name="connsiteX42" fmla="*/ 203917 w 1991308"/>
                  <a:gd name="connsiteY42" fmla="*/ 1101571 h 2006658"/>
                  <a:gd name="connsiteX43" fmla="*/ 200260 w 1991308"/>
                  <a:gd name="connsiteY43" fmla="*/ 1077675 h 2006658"/>
                  <a:gd name="connsiteX44" fmla="*/ 196129 w 1991308"/>
                  <a:gd name="connsiteY44" fmla="*/ 996101 h 2006658"/>
                  <a:gd name="connsiteX45" fmla="*/ 200584 w 1991308"/>
                  <a:gd name="connsiteY45" fmla="*/ 925686 h 2006658"/>
                  <a:gd name="connsiteX46" fmla="*/ 0 w 1991308"/>
                  <a:gd name="connsiteY46" fmla="*/ 828717 h 2006658"/>
                  <a:gd name="connsiteX47" fmla="*/ 52146 w 1991308"/>
                  <a:gd name="connsiteY47" fmla="*/ 631581 h 2006658"/>
                  <a:gd name="connsiteX48" fmla="*/ 273733 w 1991308"/>
                  <a:gd name="connsiteY48" fmla="*/ 656322 h 2006658"/>
                  <a:gd name="connsiteX49" fmla="*/ 292697 w 1991308"/>
                  <a:gd name="connsiteY49" fmla="*/ 615804 h 2006658"/>
                  <a:gd name="connsiteX50" fmla="*/ 328470 w 1991308"/>
                  <a:gd name="connsiteY50" fmla="*/ 558646 h 2006658"/>
                  <a:gd name="connsiteX51" fmla="*/ 196990 w 1991308"/>
                  <a:gd name="connsiteY51" fmla="*/ 396187 h 2006658"/>
                  <a:gd name="connsiteX52" fmla="*/ 328266 w 1991308"/>
                  <a:gd name="connsiteY52" fmla="*/ 238169 h 2006658"/>
                  <a:gd name="connsiteX53" fmla="*/ 506333 w 1991308"/>
                  <a:gd name="connsiteY53" fmla="*/ 367049 h 2006658"/>
                  <a:gd name="connsiteX54" fmla="*/ 548886 w 1991308"/>
                  <a:gd name="connsiteY54" fmla="*/ 334521 h 2006658"/>
                  <a:gd name="connsiteX55" fmla="*/ 627634 w 1991308"/>
                  <a:gd name="connsiteY55" fmla="*/ 291898 h 2006658"/>
                  <a:gd name="connsiteX56" fmla="*/ 605377 w 1991308"/>
                  <a:gd name="connsiteY56" fmla="*/ 70692 h 2006658"/>
                  <a:gd name="connsiteX57" fmla="*/ 777387 w 1991308"/>
                  <a:gd name="connsiteY57" fmla="*/ 11607 h 2006658"/>
                  <a:gd name="connsiteX58" fmla="*/ 891618 w 1991308"/>
                  <a:gd name="connsiteY58" fmla="*/ 208778 h 2006658"/>
                  <a:gd name="connsiteX59" fmla="*/ 996229 w 1991308"/>
                  <a:gd name="connsiteY59" fmla="*/ 198262 h 2006658"/>
                  <a:gd name="connsiteX60" fmla="*/ 1042304 w 1991308"/>
                  <a:gd name="connsiteY60" fmla="*/ 202894 h 2006658"/>
                  <a:gd name="connsiteX61" fmla="*/ 1145064 w 1991308"/>
                  <a:gd name="connsiteY61"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307664 w 1991308"/>
                  <a:gd name="connsiteY23" fmla="*/ 1731242 h 2006658"/>
                  <a:gd name="connsiteX24" fmla="*/ 1290645 w 1991308"/>
                  <a:gd name="connsiteY24" fmla="*/ 1967307 h 2006658"/>
                  <a:gd name="connsiteX25" fmla="*/ 1097779 w 1991308"/>
                  <a:gd name="connsiteY25" fmla="*/ 2006658 h 2006658"/>
                  <a:gd name="connsiteX26" fmla="*/ 1022201 w 1991308"/>
                  <a:gd name="connsiteY26" fmla="*/ 1791329 h 2006658"/>
                  <a:gd name="connsiteX27" fmla="*/ 894326 w 1991308"/>
                  <a:gd name="connsiteY27" fmla="*/ 1787530 h 2006658"/>
                  <a:gd name="connsiteX28" fmla="*/ 890210 w 1991308"/>
                  <a:gd name="connsiteY28" fmla="*/ 1786745 h 2006658"/>
                  <a:gd name="connsiteX29" fmla="*/ 798991 w 1991308"/>
                  <a:gd name="connsiteY29" fmla="*/ 1994963 h 2006658"/>
                  <a:gd name="connsiteX30" fmla="*/ 601824 w 1991308"/>
                  <a:gd name="connsiteY30" fmla="*/ 1939725 h 2006658"/>
                  <a:gd name="connsiteX31" fmla="*/ 644484 w 1991308"/>
                  <a:gd name="connsiteY31" fmla="*/ 1711434 h 2006658"/>
                  <a:gd name="connsiteX32" fmla="*/ 614854 w 1991308"/>
                  <a:gd name="connsiteY32" fmla="*/ 1697645 h 2006658"/>
                  <a:gd name="connsiteX33" fmla="*/ 534524 w 1991308"/>
                  <a:gd name="connsiteY33" fmla="*/ 1647653 h 2006658"/>
                  <a:gd name="connsiteX34" fmla="*/ 365847 w 1991308"/>
                  <a:gd name="connsiteY34" fmla="*/ 1788637 h 2006658"/>
                  <a:gd name="connsiteX35" fmla="*/ 220840 w 1991308"/>
                  <a:gd name="connsiteY35" fmla="*/ 1640934 h 2006658"/>
                  <a:gd name="connsiteX36" fmla="*/ 351210 w 1991308"/>
                  <a:gd name="connsiteY36" fmla="*/ 1466162 h 2006658"/>
                  <a:gd name="connsiteX37" fmla="*/ 332774 w 1991308"/>
                  <a:gd name="connsiteY37" fmla="*/ 1442180 h 2006658"/>
                  <a:gd name="connsiteX38" fmla="*/ 283608 w 1991308"/>
                  <a:gd name="connsiteY38" fmla="*/ 1351855 h 2006658"/>
                  <a:gd name="connsiteX39" fmla="*/ 45928 w 1991308"/>
                  <a:gd name="connsiteY39" fmla="*/ 1378670 h 2006658"/>
                  <a:gd name="connsiteX40" fmla="*/ 512 w 1991308"/>
                  <a:gd name="connsiteY40" fmla="*/ 1189448 h 2006658"/>
                  <a:gd name="connsiteX41" fmla="*/ 203917 w 1991308"/>
                  <a:gd name="connsiteY41" fmla="*/ 1101571 h 2006658"/>
                  <a:gd name="connsiteX42" fmla="*/ 200260 w 1991308"/>
                  <a:gd name="connsiteY42" fmla="*/ 1077675 h 2006658"/>
                  <a:gd name="connsiteX43" fmla="*/ 196129 w 1991308"/>
                  <a:gd name="connsiteY43" fmla="*/ 996101 h 2006658"/>
                  <a:gd name="connsiteX44" fmla="*/ 200584 w 1991308"/>
                  <a:gd name="connsiteY44" fmla="*/ 925686 h 2006658"/>
                  <a:gd name="connsiteX45" fmla="*/ 0 w 1991308"/>
                  <a:gd name="connsiteY45" fmla="*/ 828717 h 2006658"/>
                  <a:gd name="connsiteX46" fmla="*/ 52146 w 1991308"/>
                  <a:gd name="connsiteY46" fmla="*/ 631581 h 2006658"/>
                  <a:gd name="connsiteX47" fmla="*/ 273733 w 1991308"/>
                  <a:gd name="connsiteY47" fmla="*/ 656322 h 2006658"/>
                  <a:gd name="connsiteX48" fmla="*/ 292697 w 1991308"/>
                  <a:gd name="connsiteY48" fmla="*/ 615804 h 2006658"/>
                  <a:gd name="connsiteX49" fmla="*/ 328470 w 1991308"/>
                  <a:gd name="connsiteY49" fmla="*/ 558646 h 2006658"/>
                  <a:gd name="connsiteX50" fmla="*/ 196990 w 1991308"/>
                  <a:gd name="connsiteY50" fmla="*/ 396187 h 2006658"/>
                  <a:gd name="connsiteX51" fmla="*/ 328266 w 1991308"/>
                  <a:gd name="connsiteY51" fmla="*/ 238169 h 2006658"/>
                  <a:gd name="connsiteX52" fmla="*/ 506333 w 1991308"/>
                  <a:gd name="connsiteY52" fmla="*/ 367049 h 2006658"/>
                  <a:gd name="connsiteX53" fmla="*/ 548886 w 1991308"/>
                  <a:gd name="connsiteY53" fmla="*/ 334521 h 2006658"/>
                  <a:gd name="connsiteX54" fmla="*/ 627634 w 1991308"/>
                  <a:gd name="connsiteY54" fmla="*/ 291898 h 2006658"/>
                  <a:gd name="connsiteX55" fmla="*/ 605377 w 1991308"/>
                  <a:gd name="connsiteY55" fmla="*/ 70692 h 2006658"/>
                  <a:gd name="connsiteX56" fmla="*/ 777387 w 1991308"/>
                  <a:gd name="connsiteY56" fmla="*/ 11607 h 2006658"/>
                  <a:gd name="connsiteX57" fmla="*/ 891618 w 1991308"/>
                  <a:gd name="connsiteY57" fmla="*/ 208778 h 2006658"/>
                  <a:gd name="connsiteX58" fmla="*/ 996229 w 1991308"/>
                  <a:gd name="connsiteY58" fmla="*/ 198262 h 2006658"/>
                  <a:gd name="connsiteX59" fmla="*/ 1042304 w 1991308"/>
                  <a:gd name="connsiteY59" fmla="*/ 202894 h 2006658"/>
                  <a:gd name="connsiteX60" fmla="*/ 1145064 w 1991308"/>
                  <a:gd name="connsiteY60"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37679 w 1991308"/>
                  <a:gd name="connsiteY18" fmla="*/ 1470108 h 2006658"/>
                  <a:gd name="connsiteX19" fmla="*/ 1759429 w 1991308"/>
                  <a:gd name="connsiteY19" fmla="*/ 1680953 h 2006658"/>
                  <a:gd name="connsiteX20" fmla="*/ 1616775 w 1991308"/>
                  <a:gd name="connsiteY20" fmla="*/ 1816584 h 2006658"/>
                  <a:gd name="connsiteX21" fmla="*/ 1424944 w 1991308"/>
                  <a:gd name="connsiteY21" fmla="*/ 1668627 h 2006658"/>
                  <a:gd name="connsiteX22" fmla="*/ 1307664 w 1991308"/>
                  <a:gd name="connsiteY22" fmla="*/ 1731242 h 2006658"/>
                  <a:gd name="connsiteX23" fmla="*/ 1290645 w 1991308"/>
                  <a:gd name="connsiteY23" fmla="*/ 1967307 h 2006658"/>
                  <a:gd name="connsiteX24" fmla="*/ 1097779 w 1991308"/>
                  <a:gd name="connsiteY24" fmla="*/ 2006658 h 2006658"/>
                  <a:gd name="connsiteX25" fmla="*/ 1022201 w 1991308"/>
                  <a:gd name="connsiteY25" fmla="*/ 1791329 h 2006658"/>
                  <a:gd name="connsiteX26" fmla="*/ 894326 w 1991308"/>
                  <a:gd name="connsiteY26" fmla="*/ 1787530 h 2006658"/>
                  <a:gd name="connsiteX27" fmla="*/ 890210 w 1991308"/>
                  <a:gd name="connsiteY27" fmla="*/ 1786745 h 2006658"/>
                  <a:gd name="connsiteX28" fmla="*/ 798991 w 1991308"/>
                  <a:gd name="connsiteY28" fmla="*/ 1994963 h 2006658"/>
                  <a:gd name="connsiteX29" fmla="*/ 601824 w 1991308"/>
                  <a:gd name="connsiteY29" fmla="*/ 1939725 h 2006658"/>
                  <a:gd name="connsiteX30" fmla="*/ 644484 w 1991308"/>
                  <a:gd name="connsiteY30" fmla="*/ 1711434 h 2006658"/>
                  <a:gd name="connsiteX31" fmla="*/ 614854 w 1991308"/>
                  <a:gd name="connsiteY31" fmla="*/ 1697645 h 2006658"/>
                  <a:gd name="connsiteX32" fmla="*/ 534524 w 1991308"/>
                  <a:gd name="connsiteY32" fmla="*/ 1647653 h 2006658"/>
                  <a:gd name="connsiteX33" fmla="*/ 365847 w 1991308"/>
                  <a:gd name="connsiteY33" fmla="*/ 1788637 h 2006658"/>
                  <a:gd name="connsiteX34" fmla="*/ 220840 w 1991308"/>
                  <a:gd name="connsiteY34" fmla="*/ 1640934 h 2006658"/>
                  <a:gd name="connsiteX35" fmla="*/ 351210 w 1991308"/>
                  <a:gd name="connsiteY35" fmla="*/ 1466162 h 2006658"/>
                  <a:gd name="connsiteX36" fmla="*/ 332774 w 1991308"/>
                  <a:gd name="connsiteY36" fmla="*/ 1442180 h 2006658"/>
                  <a:gd name="connsiteX37" fmla="*/ 283608 w 1991308"/>
                  <a:gd name="connsiteY37" fmla="*/ 1351855 h 2006658"/>
                  <a:gd name="connsiteX38" fmla="*/ 45928 w 1991308"/>
                  <a:gd name="connsiteY38" fmla="*/ 1378670 h 2006658"/>
                  <a:gd name="connsiteX39" fmla="*/ 512 w 1991308"/>
                  <a:gd name="connsiteY39" fmla="*/ 1189448 h 2006658"/>
                  <a:gd name="connsiteX40" fmla="*/ 203917 w 1991308"/>
                  <a:gd name="connsiteY40" fmla="*/ 1101571 h 2006658"/>
                  <a:gd name="connsiteX41" fmla="*/ 200260 w 1991308"/>
                  <a:gd name="connsiteY41" fmla="*/ 1077675 h 2006658"/>
                  <a:gd name="connsiteX42" fmla="*/ 196129 w 1991308"/>
                  <a:gd name="connsiteY42" fmla="*/ 996101 h 2006658"/>
                  <a:gd name="connsiteX43" fmla="*/ 200584 w 1991308"/>
                  <a:gd name="connsiteY43" fmla="*/ 925686 h 2006658"/>
                  <a:gd name="connsiteX44" fmla="*/ 0 w 1991308"/>
                  <a:gd name="connsiteY44" fmla="*/ 828717 h 2006658"/>
                  <a:gd name="connsiteX45" fmla="*/ 52146 w 1991308"/>
                  <a:gd name="connsiteY45" fmla="*/ 631581 h 2006658"/>
                  <a:gd name="connsiteX46" fmla="*/ 273733 w 1991308"/>
                  <a:gd name="connsiteY46" fmla="*/ 656322 h 2006658"/>
                  <a:gd name="connsiteX47" fmla="*/ 292697 w 1991308"/>
                  <a:gd name="connsiteY47" fmla="*/ 615804 h 2006658"/>
                  <a:gd name="connsiteX48" fmla="*/ 328470 w 1991308"/>
                  <a:gd name="connsiteY48" fmla="*/ 558646 h 2006658"/>
                  <a:gd name="connsiteX49" fmla="*/ 196990 w 1991308"/>
                  <a:gd name="connsiteY49" fmla="*/ 396187 h 2006658"/>
                  <a:gd name="connsiteX50" fmla="*/ 328266 w 1991308"/>
                  <a:gd name="connsiteY50" fmla="*/ 238169 h 2006658"/>
                  <a:gd name="connsiteX51" fmla="*/ 506333 w 1991308"/>
                  <a:gd name="connsiteY51" fmla="*/ 367049 h 2006658"/>
                  <a:gd name="connsiteX52" fmla="*/ 548886 w 1991308"/>
                  <a:gd name="connsiteY52" fmla="*/ 334521 h 2006658"/>
                  <a:gd name="connsiteX53" fmla="*/ 627634 w 1991308"/>
                  <a:gd name="connsiteY53" fmla="*/ 291898 h 2006658"/>
                  <a:gd name="connsiteX54" fmla="*/ 605377 w 1991308"/>
                  <a:gd name="connsiteY54" fmla="*/ 70692 h 2006658"/>
                  <a:gd name="connsiteX55" fmla="*/ 777387 w 1991308"/>
                  <a:gd name="connsiteY55" fmla="*/ 11607 h 2006658"/>
                  <a:gd name="connsiteX56" fmla="*/ 891618 w 1991308"/>
                  <a:gd name="connsiteY56" fmla="*/ 208778 h 2006658"/>
                  <a:gd name="connsiteX57" fmla="*/ 996229 w 1991308"/>
                  <a:gd name="connsiteY57" fmla="*/ 198262 h 2006658"/>
                  <a:gd name="connsiteX58" fmla="*/ 1042304 w 1991308"/>
                  <a:gd name="connsiteY58" fmla="*/ 202894 h 2006658"/>
                  <a:gd name="connsiteX59" fmla="*/ 1145064 w 1991308"/>
                  <a:gd name="connsiteY59"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1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1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1042303 w 1991308"/>
                  <a:gd name="connsiteY54" fmla="*/ 202894 h 2006658"/>
                  <a:gd name="connsiteX55" fmla="*/ 1145064 w 1991308"/>
                  <a:gd name="connsiteY55"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4999 h 2006658"/>
                  <a:gd name="connsiteX54" fmla="*/ 1042303 w 1991308"/>
                  <a:gd name="connsiteY54" fmla="*/ 202894 h 2006658"/>
                  <a:gd name="connsiteX55" fmla="*/ 1145064 w 1991308"/>
                  <a:gd name="connsiteY55"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4999 h 2006658"/>
                  <a:gd name="connsiteX54" fmla="*/ 1042303 w 1991308"/>
                  <a:gd name="connsiteY54" fmla="*/ 206675 h 2006658"/>
                  <a:gd name="connsiteX55" fmla="*/ 1145064 w 1991308"/>
                  <a:gd name="connsiteY55" fmla="*/ 0 h 2006658"/>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292697 w 1991308"/>
                  <a:gd name="connsiteY44" fmla="*/ 634428 h 2025282"/>
                  <a:gd name="connsiteX45" fmla="*/ 328470 w 1991308"/>
                  <a:gd name="connsiteY45" fmla="*/ 577270 h 2025282"/>
                  <a:gd name="connsiteX46" fmla="*/ 196990 w 1991308"/>
                  <a:gd name="connsiteY46" fmla="*/ 414811 h 2025282"/>
                  <a:gd name="connsiteX47" fmla="*/ 328266 w 1991308"/>
                  <a:gd name="connsiteY47" fmla="*/ 256793 h 2025282"/>
                  <a:gd name="connsiteX48" fmla="*/ 506333 w 1991308"/>
                  <a:gd name="connsiteY48" fmla="*/ 385673 h 2025282"/>
                  <a:gd name="connsiteX49" fmla="*/ 548886 w 1991308"/>
                  <a:gd name="connsiteY49" fmla="*/ 353145 h 2025282"/>
                  <a:gd name="connsiteX50" fmla="*/ 627634 w 1991308"/>
                  <a:gd name="connsiteY50" fmla="*/ 310522 h 2025282"/>
                  <a:gd name="connsiteX51" fmla="*/ 605377 w 1991308"/>
                  <a:gd name="connsiteY51" fmla="*/ 89316 h 2025282"/>
                  <a:gd name="connsiteX52" fmla="*/ 777388 w 1991308"/>
                  <a:gd name="connsiteY52" fmla="*/ 0 h 2025282"/>
                  <a:gd name="connsiteX53" fmla="*/ 891618 w 1991308"/>
                  <a:gd name="connsiteY53" fmla="*/ 223623 h 2025282"/>
                  <a:gd name="connsiteX54" fmla="*/ 1042303 w 1991308"/>
                  <a:gd name="connsiteY54" fmla="*/ 225299 h 2025282"/>
                  <a:gd name="connsiteX55" fmla="*/ 1145064 w 1991308"/>
                  <a:gd name="connsiteY55"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292697 w 1991308"/>
                  <a:gd name="connsiteY44" fmla="*/ 634428 h 2025282"/>
                  <a:gd name="connsiteX45" fmla="*/ 328470 w 1991308"/>
                  <a:gd name="connsiteY45" fmla="*/ 577270 h 2025282"/>
                  <a:gd name="connsiteX46" fmla="*/ 196990 w 1991308"/>
                  <a:gd name="connsiteY46" fmla="*/ 414811 h 2025282"/>
                  <a:gd name="connsiteX47" fmla="*/ 328266 w 1991308"/>
                  <a:gd name="connsiteY47" fmla="*/ 256793 h 2025282"/>
                  <a:gd name="connsiteX48" fmla="*/ 506333 w 1991308"/>
                  <a:gd name="connsiteY48" fmla="*/ 385673 h 2025282"/>
                  <a:gd name="connsiteX49" fmla="*/ 627634 w 1991308"/>
                  <a:gd name="connsiteY49" fmla="*/ 310522 h 2025282"/>
                  <a:gd name="connsiteX50" fmla="*/ 605377 w 1991308"/>
                  <a:gd name="connsiteY50" fmla="*/ 89316 h 2025282"/>
                  <a:gd name="connsiteX51" fmla="*/ 777388 w 1991308"/>
                  <a:gd name="connsiteY51" fmla="*/ 0 h 2025282"/>
                  <a:gd name="connsiteX52" fmla="*/ 891618 w 1991308"/>
                  <a:gd name="connsiteY52" fmla="*/ 223623 h 2025282"/>
                  <a:gd name="connsiteX53" fmla="*/ 1042303 w 1991308"/>
                  <a:gd name="connsiteY53" fmla="*/ 225299 h 2025282"/>
                  <a:gd name="connsiteX54" fmla="*/ 1145064 w 1991308"/>
                  <a:gd name="connsiteY54"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328470 w 1991308"/>
                  <a:gd name="connsiteY44" fmla="*/ 577270 h 2025282"/>
                  <a:gd name="connsiteX45" fmla="*/ 196990 w 1991308"/>
                  <a:gd name="connsiteY45" fmla="*/ 414811 h 2025282"/>
                  <a:gd name="connsiteX46" fmla="*/ 328266 w 1991308"/>
                  <a:gd name="connsiteY46" fmla="*/ 256793 h 2025282"/>
                  <a:gd name="connsiteX47" fmla="*/ 506333 w 1991308"/>
                  <a:gd name="connsiteY47" fmla="*/ 385673 h 2025282"/>
                  <a:gd name="connsiteX48" fmla="*/ 627634 w 1991308"/>
                  <a:gd name="connsiteY48" fmla="*/ 310522 h 2025282"/>
                  <a:gd name="connsiteX49" fmla="*/ 605377 w 1991308"/>
                  <a:gd name="connsiteY49" fmla="*/ 89316 h 2025282"/>
                  <a:gd name="connsiteX50" fmla="*/ 777388 w 1991308"/>
                  <a:gd name="connsiteY50" fmla="*/ 0 h 2025282"/>
                  <a:gd name="connsiteX51" fmla="*/ 891618 w 1991308"/>
                  <a:gd name="connsiteY51" fmla="*/ 223623 h 2025282"/>
                  <a:gd name="connsiteX52" fmla="*/ 1042303 w 1991308"/>
                  <a:gd name="connsiteY52" fmla="*/ 225299 h 2025282"/>
                  <a:gd name="connsiteX53" fmla="*/ 1145064 w 1991308"/>
                  <a:gd name="connsiteY53"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200584 w 1991308"/>
                  <a:gd name="connsiteY39" fmla="*/ 944310 h 2025282"/>
                  <a:gd name="connsiteX40" fmla="*/ 0 w 1991308"/>
                  <a:gd name="connsiteY40" fmla="*/ 847341 h 2025282"/>
                  <a:gd name="connsiteX41" fmla="*/ 52146 w 1991308"/>
                  <a:gd name="connsiteY41" fmla="*/ 650205 h 2025282"/>
                  <a:gd name="connsiteX42" fmla="*/ 273733 w 1991308"/>
                  <a:gd name="connsiteY42" fmla="*/ 674946 h 2025282"/>
                  <a:gd name="connsiteX43" fmla="*/ 328470 w 1991308"/>
                  <a:gd name="connsiteY43" fmla="*/ 577270 h 2025282"/>
                  <a:gd name="connsiteX44" fmla="*/ 196990 w 1991308"/>
                  <a:gd name="connsiteY44" fmla="*/ 414811 h 2025282"/>
                  <a:gd name="connsiteX45" fmla="*/ 328266 w 1991308"/>
                  <a:gd name="connsiteY45" fmla="*/ 256793 h 2025282"/>
                  <a:gd name="connsiteX46" fmla="*/ 506333 w 1991308"/>
                  <a:gd name="connsiteY46" fmla="*/ 385673 h 2025282"/>
                  <a:gd name="connsiteX47" fmla="*/ 627634 w 1991308"/>
                  <a:gd name="connsiteY47" fmla="*/ 310522 h 2025282"/>
                  <a:gd name="connsiteX48" fmla="*/ 605377 w 1991308"/>
                  <a:gd name="connsiteY48" fmla="*/ 89316 h 2025282"/>
                  <a:gd name="connsiteX49" fmla="*/ 777388 w 1991308"/>
                  <a:gd name="connsiteY49" fmla="*/ 0 h 2025282"/>
                  <a:gd name="connsiteX50" fmla="*/ 891618 w 1991308"/>
                  <a:gd name="connsiteY50" fmla="*/ 223623 h 2025282"/>
                  <a:gd name="connsiteX51" fmla="*/ 1042303 w 1991308"/>
                  <a:gd name="connsiteY51" fmla="*/ 225299 h 2025282"/>
                  <a:gd name="connsiteX52" fmla="*/ 1145064 w 1991308"/>
                  <a:gd name="connsiteY52"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584 w 1991308"/>
                  <a:gd name="connsiteY38" fmla="*/ 944310 h 2025282"/>
                  <a:gd name="connsiteX39" fmla="*/ 0 w 1991308"/>
                  <a:gd name="connsiteY39" fmla="*/ 847341 h 2025282"/>
                  <a:gd name="connsiteX40" fmla="*/ 52146 w 1991308"/>
                  <a:gd name="connsiteY40" fmla="*/ 650205 h 2025282"/>
                  <a:gd name="connsiteX41" fmla="*/ 273733 w 1991308"/>
                  <a:gd name="connsiteY41" fmla="*/ 674946 h 2025282"/>
                  <a:gd name="connsiteX42" fmla="*/ 328470 w 1991308"/>
                  <a:gd name="connsiteY42" fmla="*/ 577270 h 2025282"/>
                  <a:gd name="connsiteX43" fmla="*/ 196990 w 1991308"/>
                  <a:gd name="connsiteY43" fmla="*/ 414811 h 2025282"/>
                  <a:gd name="connsiteX44" fmla="*/ 328266 w 1991308"/>
                  <a:gd name="connsiteY44" fmla="*/ 256793 h 2025282"/>
                  <a:gd name="connsiteX45" fmla="*/ 506333 w 1991308"/>
                  <a:gd name="connsiteY45" fmla="*/ 385673 h 2025282"/>
                  <a:gd name="connsiteX46" fmla="*/ 627634 w 1991308"/>
                  <a:gd name="connsiteY46" fmla="*/ 310522 h 2025282"/>
                  <a:gd name="connsiteX47" fmla="*/ 605377 w 1991308"/>
                  <a:gd name="connsiteY47" fmla="*/ 89316 h 2025282"/>
                  <a:gd name="connsiteX48" fmla="*/ 777388 w 1991308"/>
                  <a:gd name="connsiteY48" fmla="*/ 0 h 2025282"/>
                  <a:gd name="connsiteX49" fmla="*/ 891618 w 1991308"/>
                  <a:gd name="connsiteY49" fmla="*/ 223623 h 2025282"/>
                  <a:gd name="connsiteX50" fmla="*/ 1042303 w 1991308"/>
                  <a:gd name="connsiteY50" fmla="*/ 225299 h 2025282"/>
                  <a:gd name="connsiteX51" fmla="*/ 1145064 w 1991308"/>
                  <a:gd name="connsiteY51"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584 w 1991308"/>
                  <a:gd name="connsiteY38" fmla="*/ 944310 h 2025282"/>
                  <a:gd name="connsiteX39" fmla="*/ 0 w 1991308"/>
                  <a:gd name="connsiteY39" fmla="*/ 847341 h 2025282"/>
                  <a:gd name="connsiteX40" fmla="*/ 52146 w 1991308"/>
                  <a:gd name="connsiteY40" fmla="*/ 650205 h 2025282"/>
                  <a:gd name="connsiteX41" fmla="*/ 273733 w 1991308"/>
                  <a:gd name="connsiteY41" fmla="*/ 674946 h 2025282"/>
                  <a:gd name="connsiteX42" fmla="*/ 328470 w 1991308"/>
                  <a:gd name="connsiteY42" fmla="*/ 577270 h 2025282"/>
                  <a:gd name="connsiteX43" fmla="*/ 196990 w 1991308"/>
                  <a:gd name="connsiteY43" fmla="*/ 414811 h 2025282"/>
                  <a:gd name="connsiteX44" fmla="*/ 328266 w 1991308"/>
                  <a:gd name="connsiteY44" fmla="*/ 256793 h 2025282"/>
                  <a:gd name="connsiteX45" fmla="*/ 506333 w 1991308"/>
                  <a:gd name="connsiteY45" fmla="*/ 385673 h 2025282"/>
                  <a:gd name="connsiteX46" fmla="*/ 627634 w 1991308"/>
                  <a:gd name="connsiteY46" fmla="*/ 310522 h 2025282"/>
                  <a:gd name="connsiteX47" fmla="*/ 605377 w 1991308"/>
                  <a:gd name="connsiteY47" fmla="*/ 89316 h 2025282"/>
                  <a:gd name="connsiteX48" fmla="*/ 777388 w 1991308"/>
                  <a:gd name="connsiteY48" fmla="*/ 0 h 2025282"/>
                  <a:gd name="connsiteX49" fmla="*/ 891618 w 1991308"/>
                  <a:gd name="connsiteY49" fmla="*/ 223623 h 2025282"/>
                  <a:gd name="connsiteX50" fmla="*/ 1042303 w 1991308"/>
                  <a:gd name="connsiteY50" fmla="*/ 225299 h 2025282"/>
                  <a:gd name="connsiteX51" fmla="*/ 1145064 w 1991308"/>
                  <a:gd name="connsiteY51"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283608 w 1991308"/>
                  <a:gd name="connsiteY33" fmla="*/ 1370479 h 2025282"/>
                  <a:gd name="connsiteX34" fmla="*/ 45928 w 1991308"/>
                  <a:gd name="connsiteY34" fmla="*/ 1397294 h 2025282"/>
                  <a:gd name="connsiteX35" fmla="*/ 512 w 1991308"/>
                  <a:gd name="connsiteY35" fmla="*/ 1208072 h 2025282"/>
                  <a:gd name="connsiteX36" fmla="*/ 203917 w 1991308"/>
                  <a:gd name="connsiteY36" fmla="*/ 1120195 h 2025282"/>
                  <a:gd name="connsiteX37" fmla="*/ 200584 w 1991308"/>
                  <a:gd name="connsiteY37" fmla="*/ 944310 h 2025282"/>
                  <a:gd name="connsiteX38" fmla="*/ 0 w 1991308"/>
                  <a:gd name="connsiteY38" fmla="*/ 847341 h 2025282"/>
                  <a:gd name="connsiteX39" fmla="*/ 52146 w 1991308"/>
                  <a:gd name="connsiteY39" fmla="*/ 650205 h 2025282"/>
                  <a:gd name="connsiteX40" fmla="*/ 273733 w 1991308"/>
                  <a:gd name="connsiteY40" fmla="*/ 674946 h 2025282"/>
                  <a:gd name="connsiteX41" fmla="*/ 328470 w 1991308"/>
                  <a:gd name="connsiteY41" fmla="*/ 577270 h 2025282"/>
                  <a:gd name="connsiteX42" fmla="*/ 196990 w 1991308"/>
                  <a:gd name="connsiteY42" fmla="*/ 414811 h 2025282"/>
                  <a:gd name="connsiteX43" fmla="*/ 328266 w 1991308"/>
                  <a:gd name="connsiteY43" fmla="*/ 256793 h 2025282"/>
                  <a:gd name="connsiteX44" fmla="*/ 506333 w 1991308"/>
                  <a:gd name="connsiteY44" fmla="*/ 385673 h 2025282"/>
                  <a:gd name="connsiteX45" fmla="*/ 627634 w 1991308"/>
                  <a:gd name="connsiteY45" fmla="*/ 310522 h 2025282"/>
                  <a:gd name="connsiteX46" fmla="*/ 605377 w 1991308"/>
                  <a:gd name="connsiteY46" fmla="*/ 89316 h 2025282"/>
                  <a:gd name="connsiteX47" fmla="*/ 777388 w 1991308"/>
                  <a:gd name="connsiteY47" fmla="*/ 0 h 2025282"/>
                  <a:gd name="connsiteX48" fmla="*/ 891618 w 1991308"/>
                  <a:gd name="connsiteY48" fmla="*/ 223623 h 2025282"/>
                  <a:gd name="connsiteX49" fmla="*/ 1042303 w 1991308"/>
                  <a:gd name="connsiteY49" fmla="*/ 225299 h 2025282"/>
                  <a:gd name="connsiteX50" fmla="*/ 1145064 w 1991308"/>
                  <a:gd name="connsiteY50"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534524 w 1991308"/>
                  <a:gd name="connsiteY28" fmla="*/ 1666277 h 2025282"/>
                  <a:gd name="connsiteX29" fmla="*/ 365847 w 1991308"/>
                  <a:gd name="connsiteY29" fmla="*/ 1807261 h 2025282"/>
                  <a:gd name="connsiteX30" fmla="*/ 220840 w 1991308"/>
                  <a:gd name="connsiteY30" fmla="*/ 1659558 h 2025282"/>
                  <a:gd name="connsiteX31" fmla="*/ 351210 w 1991308"/>
                  <a:gd name="connsiteY31" fmla="*/ 1484786 h 2025282"/>
                  <a:gd name="connsiteX32" fmla="*/ 283608 w 1991308"/>
                  <a:gd name="connsiteY32" fmla="*/ 1370479 h 2025282"/>
                  <a:gd name="connsiteX33" fmla="*/ 45928 w 1991308"/>
                  <a:gd name="connsiteY33" fmla="*/ 1397294 h 2025282"/>
                  <a:gd name="connsiteX34" fmla="*/ 512 w 1991308"/>
                  <a:gd name="connsiteY34" fmla="*/ 1208072 h 2025282"/>
                  <a:gd name="connsiteX35" fmla="*/ 203917 w 1991308"/>
                  <a:gd name="connsiteY35" fmla="*/ 1120195 h 2025282"/>
                  <a:gd name="connsiteX36" fmla="*/ 200584 w 1991308"/>
                  <a:gd name="connsiteY36" fmla="*/ 944310 h 2025282"/>
                  <a:gd name="connsiteX37" fmla="*/ 0 w 1991308"/>
                  <a:gd name="connsiteY37" fmla="*/ 847341 h 2025282"/>
                  <a:gd name="connsiteX38" fmla="*/ 52146 w 1991308"/>
                  <a:gd name="connsiteY38" fmla="*/ 650205 h 2025282"/>
                  <a:gd name="connsiteX39" fmla="*/ 273733 w 1991308"/>
                  <a:gd name="connsiteY39" fmla="*/ 674946 h 2025282"/>
                  <a:gd name="connsiteX40" fmla="*/ 328470 w 1991308"/>
                  <a:gd name="connsiteY40" fmla="*/ 577270 h 2025282"/>
                  <a:gd name="connsiteX41" fmla="*/ 196990 w 1991308"/>
                  <a:gd name="connsiteY41" fmla="*/ 414811 h 2025282"/>
                  <a:gd name="connsiteX42" fmla="*/ 328266 w 1991308"/>
                  <a:gd name="connsiteY42" fmla="*/ 256793 h 2025282"/>
                  <a:gd name="connsiteX43" fmla="*/ 506333 w 1991308"/>
                  <a:gd name="connsiteY43" fmla="*/ 385673 h 2025282"/>
                  <a:gd name="connsiteX44" fmla="*/ 627634 w 1991308"/>
                  <a:gd name="connsiteY44" fmla="*/ 310522 h 2025282"/>
                  <a:gd name="connsiteX45" fmla="*/ 605377 w 1991308"/>
                  <a:gd name="connsiteY45" fmla="*/ 89316 h 2025282"/>
                  <a:gd name="connsiteX46" fmla="*/ 777388 w 1991308"/>
                  <a:gd name="connsiteY46" fmla="*/ 0 h 2025282"/>
                  <a:gd name="connsiteX47" fmla="*/ 891618 w 1991308"/>
                  <a:gd name="connsiteY47" fmla="*/ 223623 h 2025282"/>
                  <a:gd name="connsiteX48" fmla="*/ 1042303 w 1991308"/>
                  <a:gd name="connsiteY48" fmla="*/ 225299 h 2025282"/>
                  <a:gd name="connsiteX49" fmla="*/ 1145064 w 1991308"/>
                  <a:gd name="connsiteY49"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534524 w 1991308"/>
                  <a:gd name="connsiteY28" fmla="*/ 1666277 h 2025282"/>
                  <a:gd name="connsiteX29" fmla="*/ 365847 w 1991308"/>
                  <a:gd name="connsiteY29" fmla="*/ 1807261 h 2025282"/>
                  <a:gd name="connsiteX30" fmla="*/ 220840 w 1991308"/>
                  <a:gd name="connsiteY30" fmla="*/ 1659558 h 2025282"/>
                  <a:gd name="connsiteX31" fmla="*/ 351210 w 1991308"/>
                  <a:gd name="connsiteY31" fmla="*/ 1484786 h 2025282"/>
                  <a:gd name="connsiteX32" fmla="*/ 283608 w 1991308"/>
                  <a:gd name="connsiteY32" fmla="*/ 1370479 h 2025282"/>
                  <a:gd name="connsiteX33" fmla="*/ 45928 w 1991308"/>
                  <a:gd name="connsiteY33" fmla="*/ 1397294 h 2025282"/>
                  <a:gd name="connsiteX34" fmla="*/ 512 w 1991308"/>
                  <a:gd name="connsiteY34" fmla="*/ 1208072 h 2025282"/>
                  <a:gd name="connsiteX35" fmla="*/ 203917 w 1991308"/>
                  <a:gd name="connsiteY35" fmla="*/ 1120195 h 2025282"/>
                  <a:gd name="connsiteX36" fmla="*/ 200584 w 1991308"/>
                  <a:gd name="connsiteY36" fmla="*/ 944310 h 2025282"/>
                  <a:gd name="connsiteX37" fmla="*/ 0 w 1991308"/>
                  <a:gd name="connsiteY37" fmla="*/ 847341 h 2025282"/>
                  <a:gd name="connsiteX38" fmla="*/ 52146 w 1991308"/>
                  <a:gd name="connsiteY38" fmla="*/ 650205 h 2025282"/>
                  <a:gd name="connsiteX39" fmla="*/ 273733 w 1991308"/>
                  <a:gd name="connsiteY39" fmla="*/ 674946 h 2025282"/>
                  <a:gd name="connsiteX40" fmla="*/ 328470 w 1991308"/>
                  <a:gd name="connsiteY40" fmla="*/ 577270 h 2025282"/>
                  <a:gd name="connsiteX41" fmla="*/ 196990 w 1991308"/>
                  <a:gd name="connsiteY41" fmla="*/ 414811 h 2025282"/>
                  <a:gd name="connsiteX42" fmla="*/ 328266 w 1991308"/>
                  <a:gd name="connsiteY42" fmla="*/ 256793 h 2025282"/>
                  <a:gd name="connsiteX43" fmla="*/ 506333 w 1991308"/>
                  <a:gd name="connsiteY43" fmla="*/ 385673 h 2025282"/>
                  <a:gd name="connsiteX44" fmla="*/ 627634 w 1991308"/>
                  <a:gd name="connsiteY44" fmla="*/ 310522 h 2025282"/>
                  <a:gd name="connsiteX45" fmla="*/ 591340 w 1991308"/>
                  <a:gd name="connsiteY45" fmla="*/ 70475 h 2025282"/>
                  <a:gd name="connsiteX46" fmla="*/ 777388 w 1991308"/>
                  <a:gd name="connsiteY46" fmla="*/ 0 h 2025282"/>
                  <a:gd name="connsiteX47" fmla="*/ 891618 w 1991308"/>
                  <a:gd name="connsiteY47" fmla="*/ 223623 h 2025282"/>
                  <a:gd name="connsiteX48" fmla="*/ 1042303 w 1991308"/>
                  <a:gd name="connsiteY48" fmla="*/ 225299 h 2025282"/>
                  <a:gd name="connsiteX49" fmla="*/ 1145064 w 1991308"/>
                  <a:gd name="connsiteY49" fmla="*/ 18624 h 202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91308" h="2025282">
                    <a:moveTo>
                      <a:pt x="1145064" y="18624"/>
                    </a:moveTo>
                    <a:lnTo>
                      <a:pt x="1332494" y="74851"/>
                    </a:lnTo>
                    <a:lnTo>
                      <a:pt x="1312475" y="282188"/>
                    </a:lnTo>
                    <a:lnTo>
                      <a:pt x="1462838" y="367870"/>
                    </a:lnTo>
                    <a:lnTo>
                      <a:pt x="1644156" y="240973"/>
                    </a:lnTo>
                    <a:lnTo>
                      <a:pt x="1777472" y="384253"/>
                    </a:lnTo>
                    <a:lnTo>
                      <a:pt x="1659819" y="570608"/>
                    </a:lnTo>
                    <a:lnTo>
                      <a:pt x="1729190" y="697304"/>
                    </a:lnTo>
                    <a:lnTo>
                      <a:pt x="1957651" y="687895"/>
                    </a:lnTo>
                    <a:lnTo>
                      <a:pt x="1990889" y="893438"/>
                    </a:lnTo>
                    <a:lnTo>
                      <a:pt x="1792444" y="953310"/>
                    </a:lnTo>
                    <a:lnTo>
                      <a:pt x="1787922" y="1125536"/>
                    </a:lnTo>
                    <a:lnTo>
                      <a:pt x="1991308" y="1225473"/>
                    </a:lnTo>
                    <a:lnTo>
                      <a:pt x="1926661" y="1426499"/>
                    </a:lnTo>
                    <a:lnTo>
                      <a:pt x="1709997" y="1373517"/>
                    </a:lnTo>
                    <a:lnTo>
                      <a:pt x="1637679" y="1488732"/>
                    </a:lnTo>
                    <a:lnTo>
                      <a:pt x="1759429" y="1699577"/>
                    </a:lnTo>
                    <a:lnTo>
                      <a:pt x="1616775" y="1835208"/>
                    </a:lnTo>
                    <a:lnTo>
                      <a:pt x="1424944" y="1687251"/>
                    </a:lnTo>
                    <a:lnTo>
                      <a:pt x="1307664" y="1749866"/>
                    </a:lnTo>
                    <a:lnTo>
                      <a:pt x="1290645" y="1985931"/>
                    </a:lnTo>
                    <a:lnTo>
                      <a:pt x="1097779" y="2025282"/>
                    </a:lnTo>
                    <a:lnTo>
                      <a:pt x="1022201" y="1809953"/>
                    </a:lnTo>
                    <a:lnTo>
                      <a:pt x="894326" y="1806154"/>
                    </a:lnTo>
                    <a:lnTo>
                      <a:pt x="890210" y="1805369"/>
                    </a:lnTo>
                    <a:lnTo>
                      <a:pt x="798991" y="2013587"/>
                    </a:lnTo>
                    <a:lnTo>
                      <a:pt x="601824" y="1958349"/>
                    </a:lnTo>
                    <a:lnTo>
                      <a:pt x="644484" y="1730058"/>
                    </a:lnTo>
                    <a:lnTo>
                      <a:pt x="534524" y="1666277"/>
                    </a:lnTo>
                    <a:lnTo>
                      <a:pt x="365847" y="1807261"/>
                    </a:lnTo>
                    <a:lnTo>
                      <a:pt x="220840" y="1659558"/>
                    </a:lnTo>
                    <a:lnTo>
                      <a:pt x="351210" y="1484786"/>
                    </a:lnTo>
                    <a:lnTo>
                      <a:pt x="283608" y="1370479"/>
                    </a:lnTo>
                    <a:lnTo>
                      <a:pt x="45928" y="1397294"/>
                    </a:lnTo>
                    <a:lnTo>
                      <a:pt x="512" y="1208072"/>
                    </a:lnTo>
                    <a:lnTo>
                      <a:pt x="203917" y="1120195"/>
                    </a:lnTo>
                    <a:lnTo>
                      <a:pt x="200584" y="944310"/>
                    </a:lnTo>
                    <a:lnTo>
                      <a:pt x="0" y="847341"/>
                    </a:lnTo>
                    <a:lnTo>
                      <a:pt x="52146" y="650205"/>
                    </a:lnTo>
                    <a:lnTo>
                      <a:pt x="273733" y="674946"/>
                    </a:lnTo>
                    <a:lnTo>
                      <a:pt x="328470" y="577270"/>
                    </a:lnTo>
                    <a:lnTo>
                      <a:pt x="196990" y="414811"/>
                    </a:lnTo>
                    <a:lnTo>
                      <a:pt x="328266" y="256793"/>
                    </a:lnTo>
                    <a:lnTo>
                      <a:pt x="506333" y="385673"/>
                    </a:lnTo>
                    <a:lnTo>
                      <a:pt x="627634" y="310522"/>
                    </a:lnTo>
                    <a:lnTo>
                      <a:pt x="591340" y="70475"/>
                    </a:lnTo>
                    <a:lnTo>
                      <a:pt x="777388" y="0"/>
                    </a:lnTo>
                    <a:lnTo>
                      <a:pt x="891618" y="223623"/>
                    </a:lnTo>
                    <a:lnTo>
                      <a:pt x="1042303" y="225299"/>
                    </a:lnTo>
                    <a:lnTo>
                      <a:pt x="1145064" y="18624"/>
                    </a:lnTo>
                    <a:close/>
                  </a:path>
                </a:pathLst>
              </a:custGeom>
              <a:solidFill>
                <a:srgbClr val="A5A5A5"/>
              </a:solidFill>
              <a:ln w="38100">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pPr algn="ctr" defTabSz="613638"/>
                <a:endParaRPr lang="en-US" sz="1266" u="sng" dirty="0">
                  <a:solidFill>
                    <a:srgbClr val="FFFFFF"/>
                  </a:solidFill>
                </a:endParaRPr>
              </a:p>
            </p:txBody>
          </p:sp>
          <p:sp>
            <p:nvSpPr>
              <p:cNvPr id="141" name="Donut 140"/>
              <p:cNvSpPr/>
              <p:nvPr/>
            </p:nvSpPr>
            <p:spPr>
              <a:xfrm>
                <a:off x="6495310" y="1709447"/>
                <a:ext cx="1551513" cy="1554480"/>
              </a:xfrm>
              <a:prstGeom prst="donut">
                <a:avLst>
                  <a:gd name="adj" fmla="val 7819"/>
                </a:avLst>
              </a:prstGeom>
              <a:solidFill>
                <a:schemeClr val="bg1"/>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613638"/>
                <a:endParaRPr lang="en-US" sz="1266" dirty="0">
                  <a:solidFill>
                    <a:srgbClr val="FFFFFF"/>
                  </a:solidFill>
                </a:endParaRPr>
              </a:p>
            </p:txBody>
          </p:sp>
          <p:sp>
            <p:nvSpPr>
              <p:cNvPr id="142" name="Oval 141"/>
              <p:cNvSpPr/>
              <p:nvPr/>
            </p:nvSpPr>
            <p:spPr>
              <a:xfrm>
                <a:off x="6841300" y="2057394"/>
                <a:ext cx="859536" cy="858582"/>
              </a:xfrm>
              <a:prstGeom prst="ellipse">
                <a:avLst/>
              </a:prstGeom>
              <a:solidFill>
                <a:schemeClr val="bg1"/>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613638"/>
                <a:endParaRPr lang="en-US" sz="1266" dirty="0">
                  <a:solidFill>
                    <a:srgbClr val="FFFFFF"/>
                  </a:solidFill>
                </a:endParaRPr>
              </a:p>
            </p:txBody>
          </p:sp>
        </p:grpSp>
        <p:grpSp>
          <p:nvGrpSpPr>
            <p:cNvPr id="86" name="Group 85"/>
            <p:cNvGrpSpPr/>
            <p:nvPr/>
          </p:nvGrpSpPr>
          <p:grpSpPr>
            <a:xfrm>
              <a:off x="3523332" y="1571052"/>
              <a:ext cx="278546" cy="274450"/>
              <a:chOff x="6007735" y="1210288"/>
              <a:chExt cx="2526663" cy="2552799"/>
            </a:xfrm>
          </p:grpSpPr>
          <p:sp>
            <p:nvSpPr>
              <p:cNvPr id="137" name="Freeform 136"/>
              <p:cNvSpPr/>
              <p:nvPr/>
            </p:nvSpPr>
            <p:spPr>
              <a:xfrm rot="10800000" flipH="1" flipV="1">
                <a:off x="6007735" y="1210288"/>
                <a:ext cx="2526663" cy="2552799"/>
              </a:xfrm>
              <a:custGeom>
                <a:avLst/>
                <a:gdLst>
                  <a:gd name="connsiteX0" fmla="*/ 1004589 w 1991308"/>
                  <a:gd name="connsiteY0" fmla="*/ 735176 h 2006658"/>
                  <a:gd name="connsiteX1" fmla="*/ 744875 w 1991308"/>
                  <a:gd name="connsiteY1" fmla="*/ 994889 h 2006658"/>
                  <a:gd name="connsiteX2" fmla="*/ 1004589 w 1991308"/>
                  <a:gd name="connsiteY2" fmla="*/ 1254602 h 2006658"/>
                  <a:gd name="connsiteX3" fmla="*/ 1264303 w 1991308"/>
                  <a:gd name="connsiteY3" fmla="*/ 994889 h 2006658"/>
                  <a:gd name="connsiteX4" fmla="*/ 1004589 w 1991308"/>
                  <a:gd name="connsiteY4" fmla="*/ 735176 h 2006658"/>
                  <a:gd name="connsiteX5" fmla="*/ 1145064 w 1991308"/>
                  <a:gd name="connsiteY5" fmla="*/ 0 h 2006658"/>
                  <a:gd name="connsiteX6" fmla="*/ 1332494 w 1991308"/>
                  <a:gd name="connsiteY6" fmla="*/ 56227 h 2006658"/>
                  <a:gd name="connsiteX7" fmla="*/ 1312475 w 1991308"/>
                  <a:gd name="connsiteY7" fmla="*/ 263564 h 2006658"/>
                  <a:gd name="connsiteX8" fmla="*/ 1443573 w 1991308"/>
                  <a:gd name="connsiteY8" fmla="*/ 334521 h 2006658"/>
                  <a:gd name="connsiteX9" fmla="*/ 1462837 w 1991308"/>
                  <a:gd name="connsiteY9" fmla="*/ 349247 h 2006658"/>
                  <a:gd name="connsiteX10" fmla="*/ 1644156 w 1991308"/>
                  <a:gd name="connsiteY10" fmla="*/ 222349 h 2006658"/>
                  <a:gd name="connsiteX11" fmla="*/ 1777472 w 1991308"/>
                  <a:gd name="connsiteY11" fmla="*/ 365629 h 2006658"/>
                  <a:gd name="connsiteX12" fmla="*/ 1659819 w 1991308"/>
                  <a:gd name="connsiteY12" fmla="*/ 551984 h 2006658"/>
                  <a:gd name="connsiteX13" fmla="*/ 1699762 w 1991308"/>
                  <a:gd name="connsiteY13" fmla="*/ 615804 h 2006658"/>
                  <a:gd name="connsiteX14" fmla="*/ 1729190 w 1991308"/>
                  <a:gd name="connsiteY14" fmla="*/ 678680 h 2006658"/>
                  <a:gd name="connsiteX15" fmla="*/ 1957651 w 1991308"/>
                  <a:gd name="connsiteY15" fmla="*/ 669271 h 2006658"/>
                  <a:gd name="connsiteX16" fmla="*/ 1990889 w 1991308"/>
                  <a:gd name="connsiteY16" fmla="*/ 874814 h 2006658"/>
                  <a:gd name="connsiteX17" fmla="*/ 1792444 w 1991308"/>
                  <a:gd name="connsiteY17" fmla="*/ 934686 h 2006658"/>
                  <a:gd name="connsiteX18" fmla="*/ 1796329 w 1991308"/>
                  <a:gd name="connsiteY18" fmla="*/ 996101 h 2006658"/>
                  <a:gd name="connsiteX19" fmla="*/ 1787922 w 1991308"/>
                  <a:gd name="connsiteY19" fmla="*/ 1106912 h 2006658"/>
                  <a:gd name="connsiteX20" fmla="*/ 1991308 w 1991308"/>
                  <a:gd name="connsiteY20" fmla="*/ 1206849 h 2006658"/>
                  <a:gd name="connsiteX21" fmla="*/ 1926661 w 1991308"/>
                  <a:gd name="connsiteY21" fmla="*/ 1407875 h 2006658"/>
                  <a:gd name="connsiteX22" fmla="*/ 1709997 w 1991308"/>
                  <a:gd name="connsiteY22" fmla="*/ 1354893 h 2006658"/>
                  <a:gd name="connsiteX23" fmla="*/ 1659685 w 1991308"/>
                  <a:gd name="connsiteY23" fmla="*/ 1442180 h 2006658"/>
                  <a:gd name="connsiteX24" fmla="*/ 1637679 w 1991308"/>
                  <a:gd name="connsiteY24" fmla="*/ 1470108 h 2006658"/>
                  <a:gd name="connsiteX25" fmla="*/ 1759429 w 1991308"/>
                  <a:gd name="connsiteY25" fmla="*/ 1680953 h 2006658"/>
                  <a:gd name="connsiteX26" fmla="*/ 1616775 w 1991308"/>
                  <a:gd name="connsiteY26" fmla="*/ 1816584 h 2006658"/>
                  <a:gd name="connsiteX27" fmla="*/ 1424944 w 1991308"/>
                  <a:gd name="connsiteY27" fmla="*/ 1668627 h 2006658"/>
                  <a:gd name="connsiteX28" fmla="*/ 1411110 w 1991308"/>
                  <a:gd name="connsiteY28" fmla="*/ 1678434 h 2006658"/>
                  <a:gd name="connsiteX29" fmla="*/ 1307664 w 1991308"/>
                  <a:gd name="connsiteY29" fmla="*/ 1731242 h 2006658"/>
                  <a:gd name="connsiteX30" fmla="*/ 1280616 w 1991308"/>
                  <a:gd name="connsiteY30" fmla="*/ 1739615 h 2006658"/>
                  <a:gd name="connsiteX31" fmla="*/ 1290645 w 1991308"/>
                  <a:gd name="connsiteY31" fmla="*/ 1967307 h 2006658"/>
                  <a:gd name="connsiteX32" fmla="*/ 1097779 w 1991308"/>
                  <a:gd name="connsiteY32" fmla="*/ 2006658 h 2006658"/>
                  <a:gd name="connsiteX33" fmla="*/ 1022201 w 1991308"/>
                  <a:gd name="connsiteY33" fmla="*/ 1791329 h 2006658"/>
                  <a:gd name="connsiteX34" fmla="*/ 996229 w 1991308"/>
                  <a:gd name="connsiteY34" fmla="*/ 1793940 h 2006658"/>
                  <a:gd name="connsiteX35" fmla="*/ 894326 w 1991308"/>
                  <a:gd name="connsiteY35" fmla="*/ 1787530 h 2006658"/>
                  <a:gd name="connsiteX36" fmla="*/ 890210 w 1991308"/>
                  <a:gd name="connsiteY36" fmla="*/ 1786745 h 2006658"/>
                  <a:gd name="connsiteX37" fmla="*/ 798991 w 1991308"/>
                  <a:gd name="connsiteY37" fmla="*/ 1994963 h 2006658"/>
                  <a:gd name="connsiteX38" fmla="*/ 601824 w 1991308"/>
                  <a:gd name="connsiteY38" fmla="*/ 1939725 h 2006658"/>
                  <a:gd name="connsiteX39" fmla="*/ 644484 w 1991308"/>
                  <a:gd name="connsiteY39" fmla="*/ 1711434 h 2006658"/>
                  <a:gd name="connsiteX40" fmla="*/ 614854 w 1991308"/>
                  <a:gd name="connsiteY40" fmla="*/ 1697645 h 2006658"/>
                  <a:gd name="connsiteX41" fmla="*/ 534524 w 1991308"/>
                  <a:gd name="connsiteY41" fmla="*/ 1647653 h 2006658"/>
                  <a:gd name="connsiteX42" fmla="*/ 365847 w 1991308"/>
                  <a:gd name="connsiteY42" fmla="*/ 1788637 h 2006658"/>
                  <a:gd name="connsiteX43" fmla="*/ 220840 w 1991308"/>
                  <a:gd name="connsiteY43" fmla="*/ 1640934 h 2006658"/>
                  <a:gd name="connsiteX44" fmla="*/ 351210 w 1991308"/>
                  <a:gd name="connsiteY44" fmla="*/ 1466162 h 2006658"/>
                  <a:gd name="connsiteX45" fmla="*/ 332774 w 1991308"/>
                  <a:gd name="connsiteY45" fmla="*/ 1442180 h 2006658"/>
                  <a:gd name="connsiteX46" fmla="*/ 283608 w 1991308"/>
                  <a:gd name="connsiteY46" fmla="*/ 1351855 h 2006658"/>
                  <a:gd name="connsiteX47" fmla="*/ 45928 w 1991308"/>
                  <a:gd name="connsiteY47" fmla="*/ 1378670 h 2006658"/>
                  <a:gd name="connsiteX48" fmla="*/ 512 w 1991308"/>
                  <a:gd name="connsiteY48" fmla="*/ 1189448 h 2006658"/>
                  <a:gd name="connsiteX49" fmla="*/ 203917 w 1991308"/>
                  <a:gd name="connsiteY49" fmla="*/ 1101571 h 2006658"/>
                  <a:gd name="connsiteX50" fmla="*/ 200260 w 1991308"/>
                  <a:gd name="connsiteY50" fmla="*/ 1077675 h 2006658"/>
                  <a:gd name="connsiteX51" fmla="*/ 196129 w 1991308"/>
                  <a:gd name="connsiteY51" fmla="*/ 996101 h 2006658"/>
                  <a:gd name="connsiteX52" fmla="*/ 200584 w 1991308"/>
                  <a:gd name="connsiteY52" fmla="*/ 925686 h 2006658"/>
                  <a:gd name="connsiteX53" fmla="*/ 0 w 1991308"/>
                  <a:gd name="connsiteY53" fmla="*/ 828717 h 2006658"/>
                  <a:gd name="connsiteX54" fmla="*/ 52146 w 1991308"/>
                  <a:gd name="connsiteY54" fmla="*/ 631581 h 2006658"/>
                  <a:gd name="connsiteX55" fmla="*/ 273733 w 1991308"/>
                  <a:gd name="connsiteY55" fmla="*/ 656322 h 2006658"/>
                  <a:gd name="connsiteX56" fmla="*/ 292697 w 1991308"/>
                  <a:gd name="connsiteY56" fmla="*/ 615804 h 2006658"/>
                  <a:gd name="connsiteX57" fmla="*/ 328470 w 1991308"/>
                  <a:gd name="connsiteY57" fmla="*/ 558646 h 2006658"/>
                  <a:gd name="connsiteX58" fmla="*/ 196990 w 1991308"/>
                  <a:gd name="connsiteY58" fmla="*/ 396187 h 2006658"/>
                  <a:gd name="connsiteX59" fmla="*/ 328266 w 1991308"/>
                  <a:gd name="connsiteY59" fmla="*/ 238169 h 2006658"/>
                  <a:gd name="connsiteX60" fmla="*/ 506333 w 1991308"/>
                  <a:gd name="connsiteY60" fmla="*/ 367049 h 2006658"/>
                  <a:gd name="connsiteX61" fmla="*/ 548886 w 1991308"/>
                  <a:gd name="connsiteY61" fmla="*/ 334521 h 2006658"/>
                  <a:gd name="connsiteX62" fmla="*/ 627634 w 1991308"/>
                  <a:gd name="connsiteY62" fmla="*/ 291898 h 2006658"/>
                  <a:gd name="connsiteX63" fmla="*/ 605377 w 1991308"/>
                  <a:gd name="connsiteY63" fmla="*/ 70692 h 2006658"/>
                  <a:gd name="connsiteX64" fmla="*/ 777387 w 1991308"/>
                  <a:gd name="connsiteY64" fmla="*/ 11607 h 2006658"/>
                  <a:gd name="connsiteX65" fmla="*/ 891618 w 1991308"/>
                  <a:gd name="connsiteY65" fmla="*/ 208778 h 2006658"/>
                  <a:gd name="connsiteX66" fmla="*/ 996229 w 1991308"/>
                  <a:gd name="connsiteY66" fmla="*/ 198262 h 2006658"/>
                  <a:gd name="connsiteX67" fmla="*/ 1042304 w 1991308"/>
                  <a:gd name="connsiteY67" fmla="*/ 202894 h 2006658"/>
                  <a:gd name="connsiteX0" fmla="*/ 1264303 w 1991308"/>
                  <a:gd name="connsiteY0" fmla="*/ 994889 h 2006658"/>
                  <a:gd name="connsiteX1" fmla="*/ 744875 w 1991308"/>
                  <a:gd name="connsiteY1" fmla="*/ 994889 h 2006658"/>
                  <a:gd name="connsiteX2" fmla="*/ 1004589 w 1991308"/>
                  <a:gd name="connsiteY2" fmla="*/ 1254602 h 2006658"/>
                  <a:gd name="connsiteX3" fmla="*/ 1264303 w 1991308"/>
                  <a:gd name="connsiteY3" fmla="*/ 994889 h 2006658"/>
                  <a:gd name="connsiteX4" fmla="*/ 1145064 w 1991308"/>
                  <a:gd name="connsiteY4" fmla="*/ 0 h 2006658"/>
                  <a:gd name="connsiteX5" fmla="*/ 1332494 w 1991308"/>
                  <a:gd name="connsiteY5" fmla="*/ 56227 h 2006658"/>
                  <a:gd name="connsiteX6" fmla="*/ 1312475 w 1991308"/>
                  <a:gd name="connsiteY6" fmla="*/ 263564 h 2006658"/>
                  <a:gd name="connsiteX7" fmla="*/ 1443573 w 1991308"/>
                  <a:gd name="connsiteY7" fmla="*/ 334521 h 2006658"/>
                  <a:gd name="connsiteX8" fmla="*/ 1462837 w 1991308"/>
                  <a:gd name="connsiteY8" fmla="*/ 349247 h 2006658"/>
                  <a:gd name="connsiteX9" fmla="*/ 1644156 w 1991308"/>
                  <a:gd name="connsiteY9" fmla="*/ 222349 h 2006658"/>
                  <a:gd name="connsiteX10" fmla="*/ 1777472 w 1991308"/>
                  <a:gd name="connsiteY10" fmla="*/ 365629 h 2006658"/>
                  <a:gd name="connsiteX11" fmla="*/ 1659819 w 1991308"/>
                  <a:gd name="connsiteY11" fmla="*/ 551984 h 2006658"/>
                  <a:gd name="connsiteX12" fmla="*/ 1699762 w 1991308"/>
                  <a:gd name="connsiteY12" fmla="*/ 615804 h 2006658"/>
                  <a:gd name="connsiteX13" fmla="*/ 1729190 w 1991308"/>
                  <a:gd name="connsiteY13" fmla="*/ 678680 h 2006658"/>
                  <a:gd name="connsiteX14" fmla="*/ 1957651 w 1991308"/>
                  <a:gd name="connsiteY14" fmla="*/ 669271 h 2006658"/>
                  <a:gd name="connsiteX15" fmla="*/ 1990889 w 1991308"/>
                  <a:gd name="connsiteY15" fmla="*/ 874814 h 2006658"/>
                  <a:gd name="connsiteX16" fmla="*/ 1792444 w 1991308"/>
                  <a:gd name="connsiteY16" fmla="*/ 934686 h 2006658"/>
                  <a:gd name="connsiteX17" fmla="*/ 1796329 w 1991308"/>
                  <a:gd name="connsiteY17" fmla="*/ 996101 h 2006658"/>
                  <a:gd name="connsiteX18" fmla="*/ 1787922 w 1991308"/>
                  <a:gd name="connsiteY18" fmla="*/ 1106912 h 2006658"/>
                  <a:gd name="connsiteX19" fmla="*/ 1991308 w 1991308"/>
                  <a:gd name="connsiteY19" fmla="*/ 1206849 h 2006658"/>
                  <a:gd name="connsiteX20" fmla="*/ 1926661 w 1991308"/>
                  <a:gd name="connsiteY20" fmla="*/ 1407875 h 2006658"/>
                  <a:gd name="connsiteX21" fmla="*/ 1709997 w 1991308"/>
                  <a:gd name="connsiteY21" fmla="*/ 1354893 h 2006658"/>
                  <a:gd name="connsiteX22" fmla="*/ 1659685 w 1991308"/>
                  <a:gd name="connsiteY22" fmla="*/ 1442180 h 2006658"/>
                  <a:gd name="connsiteX23" fmla="*/ 1637679 w 1991308"/>
                  <a:gd name="connsiteY23" fmla="*/ 1470108 h 2006658"/>
                  <a:gd name="connsiteX24" fmla="*/ 1759429 w 1991308"/>
                  <a:gd name="connsiteY24" fmla="*/ 1680953 h 2006658"/>
                  <a:gd name="connsiteX25" fmla="*/ 1616775 w 1991308"/>
                  <a:gd name="connsiteY25" fmla="*/ 1816584 h 2006658"/>
                  <a:gd name="connsiteX26" fmla="*/ 1424944 w 1991308"/>
                  <a:gd name="connsiteY26" fmla="*/ 1668627 h 2006658"/>
                  <a:gd name="connsiteX27" fmla="*/ 1411110 w 1991308"/>
                  <a:gd name="connsiteY27" fmla="*/ 1678434 h 2006658"/>
                  <a:gd name="connsiteX28" fmla="*/ 1307664 w 1991308"/>
                  <a:gd name="connsiteY28" fmla="*/ 1731242 h 2006658"/>
                  <a:gd name="connsiteX29" fmla="*/ 1280616 w 1991308"/>
                  <a:gd name="connsiteY29" fmla="*/ 1739615 h 2006658"/>
                  <a:gd name="connsiteX30" fmla="*/ 1290645 w 1991308"/>
                  <a:gd name="connsiteY30" fmla="*/ 1967307 h 2006658"/>
                  <a:gd name="connsiteX31" fmla="*/ 1097779 w 1991308"/>
                  <a:gd name="connsiteY31" fmla="*/ 2006658 h 2006658"/>
                  <a:gd name="connsiteX32" fmla="*/ 1022201 w 1991308"/>
                  <a:gd name="connsiteY32" fmla="*/ 1791329 h 2006658"/>
                  <a:gd name="connsiteX33" fmla="*/ 996229 w 1991308"/>
                  <a:gd name="connsiteY33" fmla="*/ 1793940 h 2006658"/>
                  <a:gd name="connsiteX34" fmla="*/ 894326 w 1991308"/>
                  <a:gd name="connsiteY34" fmla="*/ 1787530 h 2006658"/>
                  <a:gd name="connsiteX35" fmla="*/ 890210 w 1991308"/>
                  <a:gd name="connsiteY35" fmla="*/ 1786745 h 2006658"/>
                  <a:gd name="connsiteX36" fmla="*/ 798991 w 1991308"/>
                  <a:gd name="connsiteY36" fmla="*/ 1994963 h 2006658"/>
                  <a:gd name="connsiteX37" fmla="*/ 601824 w 1991308"/>
                  <a:gd name="connsiteY37" fmla="*/ 1939725 h 2006658"/>
                  <a:gd name="connsiteX38" fmla="*/ 644484 w 1991308"/>
                  <a:gd name="connsiteY38" fmla="*/ 1711434 h 2006658"/>
                  <a:gd name="connsiteX39" fmla="*/ 614854 w 1991308"/>
                  <a:gd name="connsiteY39" fmla="*/ 1697645 h 2006658"/>
                  <a:gd name="connsiteX40" fmla="*/ 534524 w 1991308"/>
                  <a:gd name="connsiteY40" fmla="*/ 1647653 h 2006658"/>
                  <a:gd name="connsiteX41" fmla="*/ 365847 w 1991308"/>
                  <a:gd name="connsiteY41" fmla="*/ 1788637 h 2006658"/>
                  <a:gd name="connsiteX42" fmla="*/ 220840 w 1991308"/>
                  <a:gd name="connsiteY42" fmla="*/ 1640934 h 2006658"/>
                  <a:gd name="connsiteX43" fmla="*/ 351210 w 1991308"/>
                  <a:gd name="connsiteY43" fmla="*/ 1466162 h 2006658"/>
                  <a:gd name="connsiteX44" fmla="*/ 332774 w 1991308"/>
                  <a:gd name="connsiteY44" fmla="*/ 1442180 h 2006658"/>
                  <a:gd name="connsiteX45" fmla="*/ 283608 w 1991308"/>
                  <a:gd name="connsiteY45" fmla="*/ 1351855 h 2006658"/>
                  <a:gd name="connsiteX46" fmla="*/ 45928 w 1991308"/>
                  <a:gd name="connsiteY46" fmla="*/ 1378670 h 2006658"/>
                  <a:gd name="connsiteX47" fmla="*/ 512 w 1991308"/>
                  <a:gd name="connsiteY47" fmla="*/ 1189448 h 2006658"/>
                  <a:gd name="connsiteX48" fmla="*/ 203917 w 1991308"/>
                  <a:gd name="connsiteY48" fmla="*/ 1101571 h 2006658"/>
                  <a:gd name="connsiteX49" fmla="*/ 200260 w 1991308"/>
                  <a:gd name="connsiteY49" fmla="*/ 1077675 h 2006658"/>
                  <a:gd name="connsiteX50" fmla="*/ 196129 w 1991308"/>
                  <a:gd name="connsiteY50" fmla="*/ 996101 h 2006658"/>
                  <a:gd name="connsiteX51" fmla="*/ 200584 w 1991308"/>
                  <a:gd name="connsiteY51" fmla="*/ 925686 h 2006658"/>
                  <a:gd name="connsiteX52" fmla="*/ 0 w 1991308"/>
                  <a:gd name="connsiteY52" fmla="*/ 828717 h 2006658"/>
                  <a:gd name="connsiteX53" fmla="*/ 52146 w 1991308"/>
                  <a:gd name="connsiteY53" fmla="*/ 631581 h 2006658"/>
                  <a:gd name="connsiteX54" fmla="*/ 273733 w 1991308"/>
                  <a:gd name="connsiteY54" fmla="*/ 656322 h 2006658"/>
                  <a:gd name="connsiteX55" fmla="*/ 292697 w 1991308"/>
                  <a:gd name="connsiteY55" fmla="*/ 615804 h 2006658"/>
                  <a:gd name="connsiteX56" fmla="*/ 328470 w 1991308"/>
                  <a:gd name="connsiteY56" fmla="*/ 558646 h 2006658"/>
                  <a:gd name="connsiteX57" fmla="*/ 196990 w 1991308"/>
                  <a:gd name="connsiteY57" fmla="*/ 396187 h 2006658"/>
                  <a:gd name="connsiteX58" fmla="*/ 328266 w 1991308"/>
                  <a:gd name="connsiteY58" fmla="*/ 238169 h 2006658"/>
                  <a:gd name="connsiteX59" fmla="*/ 506333 w 1991308"/>
                  <a:gd name="connsiteY59" fmla="*/ 367049 h 2006658"/>
                  <a:gd name="connsiteX60" fmla="*/ 548886 w 1991308"/>
                  <a:gd name="connsiteY60" fmla="*/ 334521 h 2006658"/>
                  <a:gd name="connsiteX61" fmla="*/ 627634 w 1991308"/>
                  <a:gd name="connsiteY61" fmla="*/ 291898 h 2006658"/>
                  <a:gd name="connsiteX62" fmla="*/ 605377 w 1991308"/>
                  <a:gd name="connsiteY62" fmla="*/ 70692 h 2006658"/>
                  <a:gd name="connsiteX63" fmla="*/ 777387 w 1991308"/>
                  <a:gd name="connsiteY63" fmla="*/ 11607 h 2006658"/>
                  <a:gd name="connsiteX64" fmla="*/ 891618 w 1991308"/>
                  <a:gd name="connsiteY64" fmla="*/ 208778 h 2006658"/>
                  <a:gd name="connsiteX65" fmla="*/ 996229 w 1991308"/>
                  <a:gd name="connsiteY65" fmla="*/ 198262 h 2006658"/>
                  <a:gd name="connsiteX66" fmla="*/ 1042304 w 1991308"/>
                  <a:gd name="connsiteY66" fmla="*/ 202894 h 2006658"/>
                  <a:gd name="connsiteX67" fmla="*/ 1145064 w 1991308"/>
                  <a:gd name="connsiteY67" fmla="*/ 0 h 2006658"/>
                  <a:gd name="connsiteX0" fmla="*/ 1004589 w 1991308"/>
                  <a:gd name="connsiteY0" fmla="*/ 1254602 h 2006658"/>
                  <a:gd name="connsiteX1" fmla="*/ 744875 w 1991308"/>
                  <a:gd name="connsiteY1" fmla="*/ 994889 h 2006658"/>
                  <a:gd name="connsiteX2" fmla="*/ 1004589 w 1991308"/>
                  <a:gd name="connsiteY2" fmla="*/ 1254602 h 2006658"/>
                  <a:gd name="connsiteX3" fmla="*/ 1145064 w 1991308"/>
                  <a:gd name="connsiteY3" fmla="*/ 0 h 2006658"/>
                  <a:gd name="connsiteX4" fmla="*/ 1332494 w 1991308"/>
                  <a:gd name="connsiteY4" fmla="*/ 56227 h 2006658"/>
                  <a:gd name="connsiteX5" fmla="*/ 1312475 w 1991308"/>
                  <a:gd name="connsiteY5" fmla="*/ 263564 h 2006658"/>
                  <a:gd name="connsiteX6" fmla="*/ 1443573 w 1991308"/>
                  <a:gd name="connsiteY6" fmla="*/ 334521 h 2006658"/>
                  <a:gd name="connsiteX7" fmla="*/ 1462837 w 1991308"/>
                  <a:gd name="connsiteY7" fmla="*/ 349247 h 2006658"/>
                  <a:gd name="connsiteX8" fmla="*/ 1644156 w 1991308"/>
                  <a:gd name="connsiteY8" fmla="*/ 222349 h 2006658"/>
                  <a:gd name="connsiteX9" fmla="*/ 1777472 w 1991308"/>
                  <a:gd name="connsiteY9" fmla="*/ 365629 h 2006658"/>
                  <a:gd name="connsiteX10" fmla="*/ 1659819 w 1991308"/>
                  <a:gd name="connsiteY10" fmla="*/ 551984 h 2006658"/>
                  <a:gd name="connsiteX11" fmla="*/ 1699762 w 1991308"/>
                  <a:gd name="connsiteY11" fmla="*/ 615804 h 2006658"/>
                  <a:gd name="connsiteX12" fmla="*/ 1729190 w 1991308"/>
                  <a:gd name="connsiteY12" fmla="*/ 678680 h 2006658"/>
                  <a:gd name="connsiteX13" fmla="*/ 1957651 w 1991308"/>
                  <a:gd name="connsiteY13" fmla="*/ 669271 h 2006658"/>
                  <a:gd name="connsiteX14" fmla="*/ 1990889 w 1991308"/>
                  <a:gd name="connsiteY14" fmla="*/ 874814 h 2006658"/>
                  <a:gd name="connsiteX15" fmla="*/ 1792444 w 1991308"/>
                  <a:gd name="connsiteY15" fmla="*/ 934686 h 2006658"/>
                  <a:gd name="connsiteX16" fmla="*/ 1796329 w 1991308"/>
                  <a:gd name="connsiteY16" fmla="*/ 996101 h 2006658"/>
                  <a:gd name="connsiteX17" fmla="*/ 1787922 w 1991308"/>
                  <a:gd name="connsiteY17" fmla="*/ 1106912 h 2006658"/>
                  <a:gd name="connsiteX18" fmla="*/ 1991308 w 1991308"/>
                  <a:gd name="connsiteY18" fmla="*/ 1206849 h 2006658"/>
                  <a:gd name="connsiteX19" fmla="*/ 1926661 w 1991308"/>
                  <a:gd name="connsiteY19" fmla="*/ 1407875 h 2006658"/>
                  <a:gd name="connsiteX20" fmla="*/ 1709997 w 1991308"/>
                  <a:gd name="connsiteY20" fmla="*/ 1354893 h 2006658"/>
                  <a:gd name="connsiteX21" fmla="*/ 1659685 w 1991308"/>
                  <a:gd name="connsiteY21" fmla="*/ 1442180 h 2006658"/>
                  <a:gd name="connsiteX22" fmla="*/ 1637679 w 1991308"/>
                  <a:gd name="connsiteY22" fmla="*/ 1470108 h 2006658"/>
                  <a:gd name="connsiteX23" fmla="*/ 1759429 w 1991308"/>
                  <a:gd name="connsiteY23" fmla="*/ 1680953 h 2006658"/>
                  <a:gd name="connsiteX24" fmla="*/ 1616775 w 1991308"/>
                  <a:gd name="connsiteY24" fmla="*/ 1816584 h 2006658"/>
                  <a:gd name="connsiteX25" fmla="*/ 1424944 w 1991308"/>
                  <a:gd name="connsiteY25" fmla="*/ 1668627 h 2006658"/>
                  <a:gd name="connsiteX26" fmla="*/ 1411110 w 1991308"/>
                  <a:gd name="connsiteY26" fmla="*/ 1678434 h 2006658"/>
                  <a:gd name="connsiteX27" fmla="*/ 1307664 w 1991308"/>
                  <a:gd name="connsiteY27" fmla="*/ 1731242 h 2006658"/>
                  <a:gd name="connsiteX28" fmla="*/ 1280616 w 1991308"/>
                  <a:gd name="connsiteY28" fmla="*/ 1739615 h 2006658"/>
                  <a:gd name="connsiteX29" fmla="*/ 1290645 w 1991308"/>
                  <a:gd name="connsiteY29" fmla="*/ 1967307 h 2006658"/>
                  <a:gd name="connsiteX30" fmla="*/ 1097779 w 1991308"/>
                  <a:gd name="connsiteY30" fmla="*/ 2006658 h 2006658"/>
                  <a:gd name="connsiteX31" fmla="*/ 1022201 w 1991308"/>
                  <a:gd name="connsiteY31" fmla="*/ 1791329 h 2006658"/>
                  <a:gd name="connsiteX32" fmla="*/ 996229 w 1991308"/>
                  <a:gd name="connsiteY32" fmla="*/ 1793940 h 2006658"/>
                  <a:gd name="connsiteX33" fmla="*/ 894326 w 1991308"/>
                  <a:gd name="connsiteY33" fmla="*/ 1787530 h 2006658"/>
                  <a:gd name="connsiteX34" fmla="*/ 890210 w 1991308"/>
                  <a:gd name="connsiteY34" fmla="*/ 1786745 h 2006658"/>
                  <a:gd name="connsiteX35" fmla="*/ 798991 w 1991308"/>
                  <a:gd name="connsiteY35" fmla="*/ 1994963 h 2006658"/>
                  <a:gd name="connsiteX36" fmla="*/ 601824 w 1991308"/>
                  <a:gd name="connsiteY36" fmla="*/ 1939725 h 2006658"/>
                  <a:gd name="connsiteX37" fmla="*/ 644484 w 1991308"/>
                  <a:gd name="connsiteY37" fmla="*/ 1711434 h 2006658"/>
                  <a:gd name="connsiteX38" fmla="*/ 614854 w 1991308"/>
                  <a:gd name="connsiteY38" fmla="*/ 1697645 h 2006658"/>
                  <a:gd name="connsiteX39" fmla="*/ 534524 w 1991308"/>
                  <a:gd name="connsiteY39" fmla="*/ 1647653 h 2006658"/>
                  <a:gd name="connsiteX40" fmla="*/ 365847 w 1991308"/>
                  <a:gd name="connsiteY40" fmla="*/ 1788637 h 2006658"/>
                  <a:gd name="connsiteX41" fmla="*/ 220840 w 1991308"/>
                  <a:gd name="connsiteY41" fmla="*/ 1640934 h 2006658"/>
                  <a:gd name="connsiteX42" fmla="*/ 351210 w 1991308"/>
                  <a:gd name="connsiteY42" fmla="*/ 1466162 h 2006658"/>
                  <a:gd name="connsiteX43" fmla="*/ 332774 w 1991308"/>
                  <a:gd name="connsiteY43" fmla="*/ 1442180 h 2006658"/>
                  <a:gd name="connsiteX44" fmla="*/ 283608 w 1991308"/>
                  <a:gd name="connsiteY44" fmla="*/ 1351855 h 2006658"/>
                  <a:gd name="connsiteX45" fmla="*/ 45928 w 1991308"/>
                  <a:gd name="connsiteY45" fmla="*/ 1378670 h 2006658"/>
                  <a:gd name="connsiteX46" fmla="*/ 512 w 1991308"/>
                  <a:gd name="connsiteY46" fmla="*/ 1189448 h 2006658"/>
                  <a:gd name="connsiteX47" fmla="*/ 203917 w 1991308"/>
                  <a:gd name="connsiteY47" fmla="*/ 1101571 h 2006658"/>
                  <a:gd name="connsiteX48" fmla="*/ 200260 w 1991308"/>
                  <a:gd name="connsiteY48" fmla="*/ 1077675 h 2006658"/>
                  <a:gd name="connsiteX49" fmla="*/ 196129 w 1991308"/>
                  <a:gd name="connsiteY49" fmla="*/ 996101 h 2006658"/>
                  <a:gd name="connsiteX50" fmla="*/ 200584 w 1991308"/>
                  <a:gd name="connsiteY50" fmla="*/ 925686 h 2006658"/>
                  <a:gd name="connsiteX51" fmla="*/ 0 w 1991308"/>
                  <a:gd name="connsiteY51" fmla="*/ 828717 h 2006658"/>
                  <a:gd name="connsiteX52" fmla="*/ 52146 w 1991308"/>
                  <a:gd name="connsiteY52" fmla="*/ 631581 h 2006658"/>
                  <a:gd name="connsiteX53" fmla="*/ 273733 w 1991308"/>
                  <a:gd name="connsiteY53" fmla="*/ 656322 h 2006658"/>
                  <a:gd name="connsiteX54" fmla="*/ 292697 w 1991308"/>
                  <a:gd name="connsiteY54" fmla="*/ 615804 h 2006658"/>
                  <a:gd name="connsiteX55" fmla="*/ 328470 w 1991308"/>
                  <a:gd name="connsiteY55" fmla="*/ 558646 h 2006658"/>
                  <a:gd name="connsiteX56" fmla="*/ 196990 w 1991308"/>
                  <a:gd name="connsiteY56" fmla="*/ 396187 h 2006658"/>
                  <a:gd name="connsiteX57" fmla="*/ 328266 w 1991308"/>
                  <a:gd name="connsiteY57" fmla="*/ 238169 h 2006658"/>
                  <a:gd name="connsiteX58" fmla="*/ 506333 w 1991308"/>
                  <a:gd name="connsiteY58" fmla="*/ 367049 h 2006658"/>
                  <a:gd name="connsiteX59" fmla="*/ 548886 w 1991308"/>
                  <a:gd name="connsiteY59" fmla="*/ 334521 h 2006658"/>
                  <a:gd name="connsiteX60" fmla="*/ 627634 w 1991308"/>
                  <a:gd name="connsiteY60" fmla="*/ 291898 h 2006658"/>
                  <a:gd name="connsiteX61" fmla="*/ 605377 w 1991308"/>
                  <a:gd name="connsiteY61" fmla="*/ 70692 h 2006658"/>
                  <a:gd name="connsiteX62" fmla="*/ 777387 w 1991308"/>
                  <a:gd name="connsiteY62" fmla="*/ 11607 h 2006658"/>
                  <a:gd name="connsiteX63" fmla="*/ 891618 w 1991308"/>
                  <a:gd name="connsiteY63" fmla="*/ 208778 h 2006658"/>
                  <a:gd name="connsiteX64" fmla="*/ 996229 w 1991308"/>
                  <a:gd name="connsiteY64" fmla="*/ 198262 h 2006658"/>
                  <a:gd name="connsiteX65" fmla="*/ 1042304 w 1991308"/>
                  <a:gd name="connsiteY65" fmla="*/ 202894 h 2006658"/>
                  <a:gd name="connsiteX66" fmla="*/ 1145064 w 1991308"/>
                  <a:gd name="connsiteY6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996229 w 1991308"/>
                  <a:gd name="connsiteY29" fmla="*/ 1793940 h 2006658"/>
                  <a:gd name="connsiteX30" fmla="*/ 894326 w 1991308"/>
                  <a:gd name="connsiteY30" fmla="*/ 1787530 h 2006658"/>
                  <a:gd name="connsiteX31" fmla="*/ 890210 w 1991308"/>
                  <a:gd name="connsiteY31" fmla="*/ 1786745 h 2006658"/>
                  <a:gd name="connsiteX32" fmla="*/ 798991 w 1991308"/>
                  <a:gd name="connsiteY32" fmla="*/ 1994963 h 2006658"/>
                  <a:gd name="connsiteX33" fmla="*/ 601824 w 1991308"/>
                  <a:gd name="connsiteY33" fmla="*/ 1939725 h 2006658"/>
                  <a:gd name="connsiteX34" fmla="*/ 644484 w 1991308"/>
                  <a:gd name="connsiteY34" fmla="*/ 1711434 h 2006658"/>
                  <a:gd name="connsiteX35" fmla="*/ 614854 w 1991308"/>
                  <a:gd name="connsiteY35" fmla="*/ 1697645 h 2006658"/>
                  <a:gd name="connsiteX36" fmla="*/ 534524 w 1991308"/>
                  <a:gd name="connsiteY36" fmla="*/ 1647653 h 2006658"/>
                  <a:gd name="connsiteX37" fmla="*/ 365847 w 1991308"/>
                  <a:gd name="connsiteY37" fmla="*/ 1788637 h 2006658"/>
                  <a:gd name="connsiteX38" fmla="*/ 220840 w 1991308"/>
                  <a:gd name="connsiteY38" fmla="*/ 1640934 h 2006658"/>
                  <a:gd name="connsiteX39" fmla="*/ 351210 w 1991308"/>
                  <a:gd name="connsiteY39" fmla="*/ 1466162 h 2006658"/>
                  <a:gd name="connsiteX40" fmla="*/ 332774 w 1991308"/>
                  <a:gd name="connsiteY40" fmla="*/ 1442180 h 2006658"/>
                  <a:gd name="connsiteX41" fmla="*/ 283608 w 1991308"/>
                  <a:gd name="connsiteY41" fmla="*/ 1351855 h 2006658"/>
                  <a:gd name="connsiteX42" fmla="*/ 45928 w 1991308"/>
                  <a:gd name="connsiteY42" fmla="*/ 1378670 h 2006658"/>
                  <a:gd name="connsiteX43" fmla="*/ 512 w 1991308"/>
                  <a:gd name="connsiteY43" fmla="*/ 1189448 h 2006658"/>
                  <a:gd name="connsiteX44" fmla="*/ 203917 w 1991308"/>
                  <a:gd name="connsiteY44" fmla="*/ 1101571 h 2006658"/>
                  <a:gd name="connsiteX45" fmla="*/ 200260 w 1991308"/>
                  <a:gd name="connsiteY45" fmla="*/ 1077675 h 2006658"/>
                  <a:gd name="connsiteX46" fmla="*/ 196129 w 1991308"/>
                  <a:gd name="connsiteY46" fmla="*/ 996101 h 2006658"/>
                  <a:gd name="connsiteX47" fmla="*/ 200584 w 1991308"/>
                  <a:gd name="connsiteY47" fmla="*/ 925686 h 2006658"/>
                  <a:gd name="connsiteX48" fmla="*/ 0 w 1991308"/>
                  <a:gd name="connsiteY48" fmla="*/ 828717 h 2006658"/>
                  <a:gd name="connsiteX49" fmla="*/ 52146 w 1991308"/>
                  <a:gd name="connsiteY49" fmla="*/ 631581 h 2006658"/>
                  <a:gd name="connsiteX50" fmla="*/ 273733 w 1991308"/>
                  <a:gd name="connsiteY50" fmla="*/ 656322 h 2006658"/>
                  <a:gd name="connsiteX51" fmla="*/ 292697 w 1991308"/>
                  <a:gd name="connsiteY51" fmla="*/ 615804 h 2006658"/>
                  <a:gd name="connsiteX52" fmla="*/ 328470 w 1991308"/>
                  <a:gd name="connsiteY52" fmla="*/ 558646 h 2006658"/>
                  <a:gd name="connsiteX53" fmla="*/ 196990 w 1991308"/>
                  <a:gd name="connsiteY53" fmla="*/ 396187 h 2006658"/>
                  <a:gd name="connsiteX54" fmla="*/ 328266 w 1991308"/>
                  <a:gd name="connsiteY54" fmla="*/ 238169 h 2006658"/>
                  <a:gd name="connsiteX55" fmla="*/ 506333 w 1991308"/>
                  <a:gd name="connsiteY55" fmla="*/ 367049 h 2006658"/>
                  <a:gd name="connsiteX56" fmla="*/ 548886 w 1991308"/>
                  <a:gd name="connsiteY56" fmla="*/ 334521 h 2006658"/>
                  <a:gd name="connsiteX57" fmla="*/ 627634 w 1991308"/>
                  <a:gd name="connsiteY57" fmla="*/ 291898 h 2006658"/>
                  <a:gd name="connsiteX58" fmla="*/ 605377 w 1991308"/>
                  <a:gd name="connsiteY58" fmla="*/ 70692 h 2006658"/>
                  <a:gd name="connsiteX59" fmla="*/ 777387 w 1991308"/>
                  <a:gd name="connsiteY59" fmla="*/ 11607 h 2006658"/>
                  <a:gd name="connsiteX60" fmla="*/ 891618 w 1991308"/>
                  <a:gd name="connsiteY60" fmla="*/ 208778 h 2006658"/>
                  <a:gd name="connsiteX61" fmla="*/ 996229 w 1991308"/>
                  <a:gd name="connsiteY61" fmla="*/ 198262 h 2006658"/>
                  <a:gd name="connsiteX62" fmla="*/ 1042304 w 1991308"/>
                  <a:gd name="connsiteY62" fmla="*/ 202894 h 2006658"/>
                  <a:gd name="connsiteX63" fmla="*/ 1145064 w 1991308"/>
                  <a:gd name="connsiteY63"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996229 w 1991308"/>
                  <a:gd name="connsiteY29" fmla="*/ 1793940 h 2006658"/>
                  <a:gd name="connsiteX30" fmla="*/ 894326 w 1991308"/>
                  <a:gd name="connsiteY30" fmla="*/ 1787530 h 2006658"/>
                  <a:gd name="connsiteX31" fmla="*/ 890210 w 1991308"/>
                  <a:gd name="connsiteY31" fmla="*/ 1786745 h 2006658"/>
                  <a:gd name="connsiteX32" fmla="*/ 798991 w 1991308"/>
                  <a:gd name="connsiteY32" fmla="*/ 1994963 h 2006658"/>
                  <a:gd name="connsiteX33" fmla="*/ 601824 w 1991308"/>
                  <a:gd name="connsiteY33" fmla="*/ 1939725 h 2006658"/>
                  <a:gd name="connsiteX34" fmla="*/ 644484 w 1991308"/>
                  <a:gd name="connsiteY34" fmla="*/ 1711434 h 2006658"/>
                  <a:gd name="connsiteX35" fmla="*/ 614854 w 1991308"/>
                  <a:gd name="connsiteY35" fmla="*/ 1697645 h 2006658"/>
                  <a:gd name="connsiteX36" fmla="*/ 534524 w 1991308"/>
                  <a:gd name="connsiteY36" fmla="*/ 1647653 h 2006658"/>
                  <a:gd name="connsiteX37" fmla="*/ 365847 w 1991308"/>
                  <a:gd name="connsiteY37" fmla="*/ 1788637 h 2006658"/>
                  <a:gd name="connsiteX38" fmla="*/ 220840 w 1991308"/>
                  <a:gd name="connsiteY38" fmla="*/ 1640934 h 2006658"/>
                  <a:gd name="connsiteX39" fmla="*/ 351210 w 1991308"/>
                  <a:gd name="connsiteY39" fmla="*/ 1466162 h 2006658"/>
                  <a:gd name="connsiteX40" fmla="*/ 332774 w 1991308"/>
                  <a:gd name="connsiteY40" fmla="*/ 1442180 h 2006658"/>
                  <a:gd name="connsiteX41" fmla="*/ 283608 w 1991308"/>
                  <a:gd name="connsiteY41" fmla="*/ 1351855 h 2006658"/>
                  <a:gd name="connsiteX42" fmla="*/ 45928 w 1991308"/>
                  <a:gd name="connsiteY42" fmla="*/ 1378670 h 2006658"/>
                  <a:gd name="connsiteX43" fmla="*/ 512 w 1991308"/>
                  <a:gd name="connsiteY43" fmla="*/ 1189448 h 2006658"/>
                  <a:gd name="connsiteX44" fmla="*/ 203917 w 1991308"/>
                  <a:gd name="connsiteY44" fmla="*/ 1101571 h 2006658"/>
                  <a:gd name="connsiteX45" fmla="*/ 200260 w 1991308"/>
                  <a:gd name="connsiteY45" fmla="*/ 1077675 h 2006658"/>
                  <a:gd name="connsiteX46" fmla="*/ 196129 w 1991308"/>
                  <a:gd name="connsiteY46" fmla="*/ 996101 h 2006658"/>
                  <a:gd name="connsiteX47" fmla="*/ 200584 w 1991308"/>
                  <a:gd name="connsiteY47" fmla="*/ 925686 h 2006658"/>
                  <a:gd name="connsiteX48" fmla="*/ 0 w 1991308"/>
                  <a:gd name="connsiteY48" fmla="*/ 828717 h 2006658"/>
                  <a:gd name="connsiteX49" fmla="*/ 52146 w 1991308"/>
                  <a:gd name="connsiteY49" fmla="*/ 631581 h 2006658"/>
                  <a:gd name="connsiteX50" fmla="*/ 273733 w 1991308"/>
                  <a:gd name="connsiteY50" fmla="*/ 656322 h 2006658"/>
                  <a:gd name="connsiteX51" fmla="*/ 292697 w 1991308"/>
                  <a:gd name="connsiteY51" fmla="*/ 615804 h 2006658"/>
                  <a:gd name="connsiteX52" fmla="*/ 328470 w 1991308"/>
                  <a:gd name="connsiteY52" fmla="*/ 558646 h 2006658"/>
                  <a:gd name="connsiteX53" fmla="*/ 196990 w 1991308"/>
                  <a:gd name="connsiteY53" fmla="*/ 396187 h 2006658"/>
                  <a:gd name="connsiteX54" fmla="*/ 328266 w 1991308"/>
                  <a:gd name="connsiteY54" fmla="*/ 238169 h 2006658"/>
                  <a:gd name="connsiteX55" fmla="*/ 506333 w 1991308"/>
                  <a:gd name="connsiteY55" fmla="*/ 367049 h 2006658"/>
                  <a:gd name="connsiteX56" fmla="*/ 548886 w 1991308"/>
                  <a:gd name="connsiteY56" fmla="*/ 334521 h 2006658"/>
                  <a:gd name="connsiteX57" fmla="*/ 627634 w 1991308"/>
                  <a:gd name="connsiteY57" fmla="*/ 291898 h 2006658"/>
                  <a:gd name="connsiteX58" fmla="*/ 605377 w 1991308"/>
                  <a:gd name="connsiteY58" fmla="*/ 70692 h 2006658"/>
                  <a:gd name="connsiteX59" fmla="*/ 777387 w 1991308"/>
                  <a:gd name="connsiteY59" fmla="*/ 11607 h 2006658"/>
                  <a:gd name="connsiteX60" fmla="*/ 891618 w 1991308"/>
                  <a:gd name="connsiteY60" fmla="*/ 208778 h 2006658"/>
                  <a:gd name="connsiteX61" fmla="*/ 996229 w 1991308"/>
                  <a:gd name="connsiteY61" fmla="*/ 198262 h 2006658"/>
                  <a:gd name="connsiteX62" fmla="*/ 1042304 w 1991308"/>
                  <a:gd name="connsiteY62" fmla="*/ 202894 h 2006658"/>
                  <a:gd name="connsiteX63" fmla="*/ 1145064 w 1991308"/>
                  <a:gd name="connsiteY63"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894326 w 1991308"/>
                  <a:gd name="connsiteY29" fmla="*/ 1787530 h 2006658"/>
                  <a:gd name="connsiteX30" fmla="*/ 890210 w 1991308"/>
                  <a:gd name="connsiteY30" fmla="*/ 1786745 h 2006658"/>
                  <a:gd name="connsiteX31" fmla="*/ 798991 w 1991308"/>
                  <a:gd name="connsiteY31" fmla="*/ 1994963 h 2006658"/>
                  <a:gd name="connsiteX32" fmla="*/ 601824 w 1991308"/>
                  <a:gd name="connsiteY32" fmla="*/ 1939725 h 2006658"/>
                  <a:gd name="connsiteX33" fmla="*/ 644484 w 1991308"/>
                  <a:gd name="connsiteY33" fmla="*/ 1711434 h 2006658"/>
                  <a:gd name="connsiteX34" fmla="*/ 614854 w 1991308"/>
                  <a:gd name="connsiteY34" fmla="*/ 1697645 h 2006658"/>
                  <a:gd name="connsiteX35" fmla="*/ 534524 w 1991308"/>
                  <a:gd name="connsiteY35" fmla="*/ 1647653 h 2006658"/>
                  <a:gd name="connsiteX36" fmla="*/ 365847 w 1991308"/>
                  <a:gd name="connsiteY36" fmla="*/ 1788637 h 2006658"/>
                  <a:gd name="connsiteX37" fmla="*/ 220840 w 1991308"/>
                  <a:gd name="connsiteY37" fmla="*/ 1640934 h 2006658"/>
                  <a:gd name="connsiteX38" fmla="*/ 351210 w 1991308"/>
                  <a:gd name="connsiteY38" fmla="*/ 1466162 h 2006658"/>
                  <a:gd name="connsiteX39" fmla="*/ 332774 w 1991308"/>
                  <a:gd name="connsiteY39" fmla="*/ 1442180 h 2006658"/>
                  <a:gd name="connsiteX40" fmla="*/ 283608 w 1991308"/>
                  <a:gd name="connsiteY40" fmla="*/ 1351855 h 2006658"/>
                  <a:gd name="connsiteX41" fmla="*/ 45928 w 1991308"/>
                  <a:gd name="connsiteY41" fmla="*/ 1378670 h 2006658"/>
                  <a:gd name="connsiteX42" fmla="*/ 512 w 1991308"/>
                  <a:gd name="connsiteY42" fmla="*/ 1189448 h 2006658"/>
                  <a:gd name="connsiteX43" fmla="*/ 203917 w 1991308"/>
                  <a:gd name="connsiteY43" fmla="*/ 1101571 h 2006658"/>
                  <a:gd name="connsiteX44" fmla="*/ 200260 w 1991308"/>
                  <a:gd name="connsiteY44" fmla="*/ 1077675 h 2006658"/>
                  <a:gd name="connsiteX45" fmla="*/ 196129 w 1991308"/>
                  <a:gd name="connsiteY45" fmla="*/ 996101 h 2006658"/>
                  <a:gd name="connsiteX46" fmla="*/ 200584 w 1991308"/>
                  <a:gd name="connsiteY46" fmla="*/ 925686 h 2006658"/>
                  <a:gd name="connsiteX47" fmla="*/ 0 w 1991308"/>
                  <a:gd name="connsiteY47" fmla="*/ 828717 h 2006658"/>
                  <a:gd name="connsiteX48" fmla="*/ 52146 w 1991308"/>
                  <a:gd name="connsiteY48" fmla="*/ 631581 h 2006658"/>
                  <a:gd name="connsiteX49" fmla="*/ 273733 w 1991308"/>
                  <a:gd name="connsiteY49" fmla="*/ 656322 h 2006658"/>
                  <a:gd name="connsiteX50" fmla="*/ 292697 w 1991308"/>
                  <a:gd name="connsiteY50" fmla="*/ 615804 h 2006658"/>
                  <a:gd name="connsiteX51" fmla="*/ 328470 w 1991308"/>
                  <a:gd name="connsiteY51" fmla="*/ 558646 h 2006658"/>
                  <a:gd name="connsiteX52" fmla="*/ 196990 w 1991308"/>
                  <a:gd name="connsiteY52" fmla="*/ 396187 h 2006658"/>
                  <a:gd name="connsiteX53" fmla="*/ 328266 w 1991308"/>
                  <a:gd name="connsiteY53" fmla="*/ 238169 h 2006658"/>
                  <a:gd name="connsiteX54" fmla="*/ 506333 w 1991308"/>
                  <a:gd name="connsiteY54" fmla="*/ 367049 h 2006658"/>
                  <a:gd name="connsiteX55" fmla="*/ 548886 w 1991308"/>
                  <a:gd name="connsiteY55" fmla="*/ 334521 h 2006658"/>
                  <a:gd name="connsiteX56" fmla="*/ 627634 w 1991308"/>
                  <a:gd name="connsiteY56" fmla="*/ 291898 h 2006658"/>
                  <a:gd name="connsiteX57" fmla="*/ 605377 w 1991308"/>
                  <a:gd name="connsiteY57" fmla="*/ 70692 h 2006658"/>
                  <a:gd name="connsiteX58" fmla="*/ 777387 w 1991308"/>
                  <a:gd name="connsiteY58" fmla="*/ 11607 h 2006658"/>
                  <a:gd name="connsiteX59" fmla="*/ 891618 w 1991308"/>
                  <a:gd name="connsiteY59" fmla="*/ 208778 h 2006658"/>
                  <a:gd name="connsiteX60" fmla="*/ 996229 w 1991308"/>
                  <a:gd name="connsiteY60" fmla="*/ 198262 h 2006658"/>
                  <a:gd name="connsiteX61" fmla="*/ 1042304 w 1991308"/>
                  <a:gd name="connsiteY61" fmla="*/ 202894 h 2006658"/>
                  <a:gd name="connsiteX62" fmla="*/ 1145064 w 1991308"/>
                  <a:gd name="connsiteY62"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90645 w 1991308"/>
                  <a:gd name="connsiteY25" fmla="*/ 1967307 h 2006658"/>
                  <a:gd name="connsiteX26" fmla="*/ 1097779 w 1991308"/>
                  <a:gd name="connsiteY26" fmla="*/ 2006658 h 2006658"/>
                  <a:gd name="connsiteX27" fmla="*/ 1022201 w 1991308"/>
                  <a:gd name="connsiteY27" fmla="*/ 1791329 h 2006658"/>
                  <a:gd name="connsiteX28" fmla="*/ 894326 w 1991308"/>
                  <a:gd name="connsiteY28" fmla="*/ 1787530 h 2006658"/>
                  <a:gd name="connsiteX29" fmla="*/ 890210 w 1991308"/>
                  <a:gd name="connsiteY29" fmla="*/ 1786745 h 2006658"/>
                  <a:gd name="connsiteX30" fmla="*/ 798991 w 1991308"/>
                  <a:gd name="connsiteY30" fmla="*/ 1994963 h 2006658"/>
                  <a:gd name="connsiteX31" fmla="*/ 601824 w 1991308"/>
                  <a:gd name="connsiteY31" fmla="*/ 1939725 h 2006658"/>
                  <a:gd name="connsiteX32" fmla="*/ 644484 w 1991308"/>
                  <a:gd name="connsiteY32" fmla="*/ 1711434 h 2006658"/>
                  <a:gd name="connsiteX33" fmla="*/ 614854 w 1991308"/>
                  <a:gd name="connsiteY33" fmla="*/ 1697645 h 2006658"/>
                  <a:gd name="connsiteX34" fmla="*/ 534524 w 1991308"/>
                  <a:gd name="connsiteY34" fmla="*/ 1647653 h 2006658"/>
                  <a:gd name="connsiteX35" fmla="*/ 365847 w 1991308"/>
                  <a:gd name="connsiteY35" fmla="*/ 1788637 h 2006658"/>
                  <a:gd name="connsiteX36" fmla="*/ 220840 w 1991308"/>
                  <a:gd name="connsiteY36" fmla="*/ 1640934 h 2006658"/>
                  <a:gd name="connsiteX37" fmla="*/ 351210 w 1991308"/>
                  <a:gd name="connsiteY37" fmla="*/ 1466162 h 2006658"/>
                  <a:gd name="connsiteX38" fmla="*/ 332774 w 1991308"/>
                  <a:gd name="connsiteY38" fmla="*/ 1442180 h 2006658"/>
                  <a:gd name="connsiteX39" fmla="*/ 283608 w 1991308"/>
                  <a:gd name="connsiteY39" fmla="*/ 1351855 h 2006658"/>
                  <a:gd name="connsiteX40" fmla="*/ 45928 w 1991308"/>
                  <a:gd name="connsiteY40" fmla="*/ 1378670 h 2006658"/>
                  <a:gd name="connsiteX41" fmla="*/ 512 w 1991308"/>
                  <a:gd name="connsiteY41" fmla="*/ 1189448 h 2006658"/>
                  <a:gd name="connsiteX42" fmla="*/ 203917 w 1991308"/>
                  <a:gd name="connsiteY42" fmla="*/ 1101571 h 2006658"/>
                  <a:gd name="connsiteX43" fmla="*/ 200260 w 1991308"/>
                  <a:gd name="connsiteY43" fmla="*/ 1077675 h 2006658"/>
                  <a:gd name="connsiteX44" fmla="*/ 196129 w 1991308"/>
                  <a:gd name="connsiteY44" fmla="*/ 996101 h 2006658"/>
                  <a:gd name="connsiteX45" fmla="*/ 200584 w 1991308"/>
                  <a:gd name="connsiteY45" fmla="*/ 925686 h 2006658"/>
                  <a:gd name="connsiteX46" fmla="*/ 0 w 1991308"/>
                  <a:gd name="connsiteY46" fmla="*/ 828717 h 2006658"/>
                  <a:gd name="connsiteX47" fmla="*/ 52146 w 1991308"/>
                  <a:gd name="connsiteY47" fmla="*/ 631581 h 2006658"/>
                  <a:gd name="connsiteX48" fmla="*/ 273733 w 1991308"/>
                  <a:gd name="connsiteY48" fmla="*/ 656322 h 2006658"/>
                  <a:gd name="connsiteX49" fmla="*/ 292697 w 1991308"/>
                  <a:gd name="connsiteY49" fmla="*/ 615804 h 2006658"/>
                  <a:gd name="connsiteX50" fmla="*/ 328470 w 1991308"/>
                  <a:gd name="connsiteY50" fmla="*/ 558646 h 2006658"/>
                  <a:gd name="connsiteX51" fmla="*/ 196990 w 1991308"/>
                  <a:gd name="connsiteY51" fmla="*/ 396187 h 2006658"/>
                  <a:gd name="connsiteX52" fmla="*/ 328266 w 1991308"/>
                  <a:gd name="connsiteY52" fmla="*/ 238169 h 2006658"/>
                  <a:gd name="connsiteX53" fmla="*/ 506333 w 1991308"/>
                  <a:gd name="connsiteY53" fmla="*/ 367049 h 2006658"/>
                  <a:gd name="connsiteX54" fmla="*/ 548886 w 1991308"/>
                  <a:gd name="connsiteY54" fmla="*/ 334521 h 2006658"/>
                  <a:gd name="connsiteX55" fmla="*/ 627634 w 1991308"/>
                  <a:gd name="connsiteY55" fmla="*/ 291898 h 2006658"/>
                  <a:gd name="connsiteX56" fmla="*/ 605377 w 1991308"/>
                  <a:gd name="connsiteY56" fmla="*/ 70692 h 2006658"/>
                  <a:gd name="connsiteX57" fmla="*/ 777387 w 1991308"/>
                  <a:gd name="connsiteY57" fmla="*/ 11607 h 2006658"/>
                  <a:gd name="connsiteX58" fmla="*/ 891618 w 1991308"/>
                  <a:gd name="connsiteY58" fmla="*/ 208778 h 2006658"/>
                  <a:gd name="connsiteX59" fmla="*/ 996229 w 1991308"/>
                  <a:gd name="connsiteY59" fmla="*/ 198262 h 2006658"/>
                  <a:gd name="connsiteX60" fmla="*/ 1042304 w 1991308"/>
                  <a:gd name="connsiteY60" fmla="*/ 202894 h 2006658"/>
                  <a:gd name="connsiteX61" fmla="*/ 1145064 w 1991308"/>
                  <a:gd name="connsiteY61"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307664 w 1991308"/>
                  <a:gd name="connsiteY23" fmla="*/ 1731242 h 2006658"/>
                  <a:gd name="connsiteX24" fmla="*/ 1290645 w 1991308"/>
                  <a:gd name="connsiteY24" fmla="*/ 1967307 h 2006658"/>
                  <a:gd name="connsiteX25" fmla="*/ 1097779 w 1991308"/>
                  <a:gd name="connsiteY25" fmla="*/ 2006658 h 2006658"/>
                  <a:gd name="connsiteX26" fmla="*/ 1022201 w 1991308"/>
                  <a:gd name="connsiteY26" fmla="*/ 1791329 h 2006658"/>
                  <a:gd name="connsiteX27" fmla="*/ 894326 w 1991308"/>
                  <a:gd name="connsiteY27" fmla="*/ 1787530 h 2006658"/>
                  <a:gd name="connsiteX28" fmla="*/ 890210 w 1991308"/>
                  <a:gd name="connsiteY28" fmla="*/ 1786745 h 2006658"/>
                  <a:gd name="connsiteX29" fmla="*/ 798991 w 1991308"/>
                  <a:gd name="connsiteY29" fmla="*/ 1994963 h 2006658"/>
                  <a:gd name="connsiteX30" fmla="*/ 601824 w 1991308"/>
                  <a:gd name="connsiteY30" fmla="*/ 1939725 h 2006658"/>
                  <a:gd name="connsiteX31" fmla="*/ 644484 w 1991308"/>
                  <a:gd name="connsiteY31" fmla="*/ 1711434 h 2006658"/>
                  <a:gd name="connsiteX32" fmla="*/ 614854 w 1991308"/>
                  <a:gd name="connsiteY32" fmla="*/ 1697645 h 2006658"/>
                  <a:gd name="connsiteX33" fmla="*/ 534524 w 1991308"/>
                  <a:gd name="connsiteY33" fmla="*/ 1647653 h 2006658"/>
                  <a:gd name="connsiteX34" fmla="*/ 365847 w 1991308"/>
                  <a:gd name="connsiteY34" fmla="*/ 1788637 h 2006658"/>
                  <a:gd name="connsiteX35" fmla="*/ 220840 w 1991308"/>
                  <a:gd name="connsiteY35" fmla="*/ 1640934 h 2006658"/>
                  <a:gd name="connsiteX36" fmla="*/ 351210 w 1991308"/>
                  <a:gd name="connsiteY36" fmla="*/ 1466162 h 2006658"/>
                  <a:gd name="connsiteX37" fmla="*/ 332774 w 1991308"/>
                  <a:gd name="connsiteY37" fmla="*/ 1442180 h 2006658"/>
                  <a:gd name="connsiteX38" fmla="*/ 283608 w 1991308"/>
                  <a:gd name="connsiteY38" fmla="*/ 1351855 h 2006658"/>
                  <a:gd name="connsiteX39" fmla="*/ 45928 w 1991308"/>
                  <a:gd name="connsiteY39" fmla="*/ 1378670 h 2006658"/>
                  <a:gd name="connsiteX40" fmla="*/ 512 w 1991308"/>
                  <a:gd name="connsiteY40" fmla="*/ 1189448 h 2006658"/>
                  <a:gd name="connsiteX41" fmla="*/ 203917 w 1991308"/>
                  <a:gd name="connsiteY41" fmla="*/ 1101571 h 2006658"/>
                  <a:gd name="connsiteX42" fmla="*/ 200260 w 1991308"/>
                  <a:gd name="connsiteY42" fmla="*/ 1077675 h 2006658"/>
                  <a:gd name="connsiteX43" fmla="*/ 196129 w 1991308"/>
                  <a:gd name="connsiteY43" fmla="*/ 996101 h 2006658"/>
                  <a:gd name="connsiteX44" fmla="*/ 200584 w 1991308"/>
                  <a:gd name="connsiteY44" fmla="*/ 925686 h 2006658"/>
                  <a:gd name="connsiteX45" fmla="*/ 0 w 1991308"/>
                  <a:gd name="connsiteY45" fmla="*/ 828717 h 2006658"/>
                  <a:gd name="connsiteX46" fmla="*/ 52146 w 1991308"/>
                  <a:gd name="connsiteY46" fmla="*/ 631581 h 2006658"/>
                  <a:gd name="connsiteX47" fmla="*/ 273733 w 1991308"/>
                  <a:gd name="connsiteY47" fmla="*/ 656322 h 2006658"/>
                  <a:gd name="connsiteX48" fmla="*/ 292697 w 1991308"/>
                  <a:gd name="connsiteY48" fmla="*/ 615804 h 2006658"/>
                  <a:gd name="connsiteX49" fmla="*/ 328470 w 1991308"/>
                  <a:gd name="connsiteY49" fmla="*/ 558646 h 2006658"/>
                  <a:gd name="connsiteX50" fmla="*/ 196990 w 1991308"/>
                  <a:gd name="connsiteY50" fmla="*/ 396187 h 2006658"/>
                  <a:gd name="connsiteX51" fmla="*/ 328266 w 1991308"/>
                  <a:gd name="connsiteY51" fmla="*/ 238169 h 2006658"/>
                  <a:gd name="connsiteX52" fmla="*/ 506333 w 1991308"/>
                  <a:gd name="connsiteY52" fmla="*/ 367049 h 2006658"/>
                  <a:gd name="connsiteX53" fmla="*/ 548886 w 1991308"/>
                  <a:gd name="connsiteY53" fmla="*/ 334521 h 2006658"/>
                  <a:gd name="connsiteX54" fmla="*/ 627634 w 1991308"/>
                  <a:gd name="connsiteY54" fmla="*/ 291898 h 2006658"/>
                  <a:gd name="connsiteX55" fmla="*/ 605377 w 1991308"/>
                  <a:gd name="connsiteY55" fmla="*/ 70692 h 2006658"/>
                  <a:gd name="connsiteX56" fmla="*/ 777387 w 1991308"/>
                  <a:gd name="connsiteY56" fmla="*/ 11607 h 2006658"/>
                  <a:gd name="connsiteX57" fmla="*/ 891618 w 1991308"/>
                  <a:gd name="connsiteY57" fmla="*/ 208778 h 2006658"/>
                  <a:gd name="connsiteX58" fmla="*/ 996229 w 1991308"/>
                  <a:gd name="connsiteY58" fmla="*/ 198262 h 2006658"/>
                  <a:gd name="connsiteX59" fmla="*/ 1042304 w 1991308"/>
                  <a:gd name="connsiteY59" fmla="*/ 202894 h 2006658"/>
                  <a:gd name="connsiteX60" fmla="*/ 1145064 w 1991308"/>
                  <a:gd name="connsiteY60"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37679 w 1991308"/>
                  <a:gd name="connsiteY18" fmla="*/ 1470108 h 2006658"/>
                  <a:gd name="connsiteX19" fmla="*/ 1759429 w 1991308"/>
                  <a:gd name="connsiteY19" fmla="*/ 1680953 h 2006658"/>
                  <a:gd name="connsiteX20" fmla="*/ 1616775 w 1991308"/>
                  <a:gd name="connsiteY20" fmla="*/ 1816584 h 2006658"/>
                  <a:gd name="connsiteX21" fmla="*/ 1424944 w 1991308"/>
                  <a:gd name="connsiteY21" fmla="*/ 1668627 h 2006658"/>
                  <a:gd name="connsiteX22" fmla="*/ 1307664 w 1991308"/>
                  <a:gd name="connsiteY22" fmla="*/ 1731242 h 2006658"/>
                  <a:gd name="connsiteX23" fmla="*/ 1290645 w 1991308"/>
                  <a:gd name="connsiteY23" fmla="*/ 1967307 h 2006658"/>
                  <a:gd name="connsiteX24" fmla="*/ 1097779 w 1991308"/>
                  <a:gd name="connsiteY24" fmla="*/ 2006658 h 2006658"/>
                  <a:gd name="connsiteX25" fmla="*/ 1022201 w 1991308"/>
                  <a:gd name="connsiteY25" fmla="*/ 1791329 h 2006658"/>
                  <a:gd name="connsiteX26" fmla="*/ 894326 w 1991308"/>
                  <a:gd name="connsiteY26" fmla="*/ 1787530 h 2006658"/>
                  <a:gd name="connsiteX27" fmla="*/ 890210 w 1991308"/>
                  <a:gd name="connsiteY27" fmla="*/ 1786745 h 2006658"/>
                  <a:gd name="connsiteX28" fmla="*/ 798991 w 1991308"/>
                  <a:gd name="connsiteY28" fmla="*/ 1994963 h 2006658"/>
                  <a:gd name="connsiteX29" fmla="*/ 601824 w 1991308"/>
                  <a:gd name="connsiteY29" fmla="*/ 1939725 h 2006658"/>
                  <a:gd name="connsiteX30" fmla="*/ 644484 w 1991308"/>
                  <a:gd name="connsiteY30" fmla="*/ 1711434 h 2006658"/>
                  <a:gd name="connsiteX31" fmla="*/ 614854 w 1991308"/>
                  <a:gd name="connsiteY31" fmla="*/ 1697645 h 2006658"/>
                  <a:gd name="connsiteX32" fmla="*/ 534524 w 1991308"/>
                  <a:gd name="connsiteY32" fmla="*/ 1647653 h 2006658"/>
                  <a:gd name="connsiteX33" fmla="*/ 365847 w 1991308"/>
                  <a:gd name="connsiteY33" fmla="*/ 1788637 h 2006658"/>
                  <a:gd name="connsiteX34" fmla="*/ 220840 w 1991308"/>
                  <a:gd name="connsiteY34" fmla="*/ 1640934 h 2006658"/>
                  <a:gd name="connsiteX35" fmla="*/ 351210 w 1991308"/>
                  <a:gd name="connsiteY35" fmla="*/ 1466162 h 2006658"/>
                  <a:gd name="connsiteX36" fmla="*/ 332774 w 1991308"/>
                  <a:gd name="connsiteY36" fmla="*/ 1442180 h 2006658"/>
                  <a:gd name="connsiteX37" fmla="*/ 283608 w 1991308"/>
                  <a:gd name="connsiteY37" fmla="*/ 1351855 h 2006658"/>
                  <a:gd name="connsiteX38" fmla="*/ 45928 w 1991308"/>
                  <a:gd name="connsiteY38" fmla="*/ 1378670 h 2006658"/>
                  <a:gd name="connsiteX39" fmla="*/ 512 w 1991308"/>
                  <a:gd name="connsiteY39" fmla="*/ 1189448 h 2006658"/>
                  <a:gd name="connsiteX40" fmla="*/ 203917 w 1991308"/>
                  <a:gd name="connsiteY40" fmla="*/ 1101571 h 2006658"/>
                  <a:gd name="connsiteX41" fmla="*/ 200260 w 1991308"/>
                  <a:gd name="connsiteY41" fmla="*/ 1077675 h 2006658"/>
                  <a:gd name="connsiteX42" fmla="*/ 196129 w 1991308"/>
                  <a:gd name="connsiteY42" fmla="*/ 996101 h 2006658"/>
                  <a:gd name="connsiteX43" fmla="*/ 200584 w 1991308"/>
                  <a:gd name="connsiteY43" fmla="*/ 925686 h 2006658"/>
                  <a:gd name="connsiteX44" fmla="*/ 0 w 1991308"/>
                  <a:gd name="connsiteY44" fmla="*/ 828717 h 2006658"/>
                  <a:gd name="connsiteX45" fmla="*/ 52146 w 1991308"/>
                  <a:gd name="connsiteY45" fmla="*/ 631581 h 2006658"/>
                  <a:gd name="connsiteX46" fmla="*/ 273733 w 1991308"/>
                  <a:gd name="connsiteY46" fmla="*/ 656322 h 2006658"/>
                  <a:gd name="connsiteX47" fmla="*/ 292697 w 1991308"/>
                  <a:gd name="connsiteY47" fmla="*/ 615804 h 2006658"/>
                  <a:gd name="connsiteX48" fmla="*/ 328470 w 1991308"/>
                  <a:gd name="connsiteY48" fmla="*/ 558646 h 2006658"/>
                  <a:gd name="connsiteX49" fmla="*/ 196990 w 1991308"/>
                  <a:gd name="connsiteY49" fmla="*/ 396187 h 2006658"/>
                  <a:gd name="connsiteX50" fmla="*/ 328266 w 1991308"/>
                  <a:gd name="connsiteY50" fmla="*/ 238169 h 2006658"/>
                  <a:gd name="connsiteX51" fmla="*/ 506333 w 1991308"/>
                  <a:gd name="connsiteY51" fmla="*/ 367049 h 2006658"/>
                  <a:gd name="connsiteX52" fmla="*/ 548886 w 1991308"/>
                  <a:gd name="connsiteY52" fmla="*/ 334521 h 2006658"/>
                  <a:gd name="connsiteX53" fmla="*/ 627634 w 1991308"/>
                  <a:gd name="connsiteY53" fmla="*/ 291898 h 2006658"/>
                  <a:gd name="connsiteX54" fmla="*/ 605377 w 1991308"/>
                  <a:gd name="connsiteY54" fmla="*/ 70692 h 2006658"/>
                  <a:gd name="connsiteX55" fmla="*/ 777387 w 1991308"/>
                  <a:gd name="connsiteY55" fmla="*/ 11607 h 2006658"/>
                  <a:gd name="connsiteX56" fmla="*/ 891618 w 1991308"/>
                  <a:gd name="connsiteY56" fmla="*/ 208778 h 2006658"/>
                  <a:gd name="connsiteX57" fmla="*/ 996229 w 1991308"/>
                  <a:gd name="connsiteY57" fmla="*/ 198262 h 2006658"/>
                  <a:gd name="connsiteX58" fmla="*/ 1042304 w 1991308"/>
                  <a:gd name="connsiteY58" fmla="*/ 202894 h 2006658"/>
                  <a:gd name="connsiteX59" fmla="*/ 1145064 w 1991308"/>
                  <a:gd name="connsiteY59"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1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1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1042303 w 1991308"/>
                  <a:gd name="connsiteY54" fmla="*/ 202894 h 2006658"/>
                  <a:gd name="connsiteX55" fmla="*/ 1145064 w 1991308"/>
                  <a:gd name="connsiteY55"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4999 h 2006658"/>
                  <a:gd name="connsiteX54" fmla="*/ 1042303 w 1991308"/>
                  <a:gd name="connsiteY54" fmla="*/ 202894 h 2006658"/>
                  <a:gd name="connsiteX55" fmla="*/ 1145064 w 1991308"/>
                  <a:gd name="connsiteY55"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4999 h 2006658"/>
                  <a:gd name="connsiteX54" fmla="*/ 1042303 w 1991308"/>
                  <a:gd name="connsiteY54" fmla="*/ 206675 h 2006658"/>
                  <a:gd name="connsiteX55" fmla="*/ 1145064 w 1991308"/>
                  <a:gd name="connsiteY55" fmla="*/ 0 h 2006658"/>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292697 w 1991308"/>
                  <a:gd name="connsiteY44" fmla="*/ 634428 h 2025282"/>
                  <a:gd name="connsiteX45" fmla="*/ 328470 w 1991308"/>
                  <a:gd name="connsiteY45" fmla="*/ 577270 h 2025282"/>
                  <a:gd name="connsiteX46" fmla="*/ 196990 w 1991308"/>
                  <a:gd name="connsiteY46" fmla="*/ 414811 h 2025282"/>
                  <a:gd name="connsiteX47" fmla="*/ 328266 w 1991308"/>
                  <a:gd name="connsiteY47" fmla="*/ 256793 h 2025282"/>
                  <a:gd name="connsiteX48" fmla="*/ 506333 w 1991308"/>
                  <a:gd name="connsiteY48" fmla="*/ 385673 h 2025282"/>
                  <a:gd name="connsiteX49" fmla="*/ 548886 w 1991308"/>
                  <a:gd name="connsiteY49" fmla="*/ 353145 h 2025282"/>
                  <a:gd name="connsiteX50" fmla="*/ 627634 w 1991308"/>
                  <a:gd name="connsiteY50" fmla="*/ 310522 h 2025282"/>
                  <a:gd name="connsiteX51" fmla="*/ 605377 w 1991308"/>
                  <a:gd name="connsiteY51" fmla="*/ 89316 h 2025282"/>
                  <a:gd name="connsiteX52" fmla="*/ 777388 w 1991308"/>
                  <a:gd name="connsiteY52" fmla="*/ 0 h 2025282"/>
                  <a:gd name="connsiteX53" fmla="*/ 891618 w 1991308"/>
                  <a:gd name="connsiteY53" fmla="*/ 223623 h 2025282"/>
                  <a:gd name="connsiteX54" fmla="*/ 1042303 w 1991308"/>
                  <a:gd name="connsiteY54" fmla="*/ 225299 h 2025282"/>
                  <a:gd name="connsiteX55" fmla="*/ 1145064 w 1991308"/>
                  <a:gd name="connsiteY55"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292697 w 1991308"/>
                  <a:gd name="connsiteY44" fmla="*/ 634428 h 2025282"/>
                  <a:gd name="connsiteX45" fmla="*/ 328470 w 1991308"/>
                  <a:gd name="connsiteY45" fmla="*/ 577270 h 2025282"/>
                  <a:gd name="connsiteX46" fmla="*/ 196990 w 1991308"/>
                  <a:gd name="connsiteY46" fmla="*/ 414811 h 2025282"/>
                  <a:gd name="connsiteX47" fmla="*/ 328266 w 1991308"/>
                  <a:gd name="connsiteY47" fmla="*/ 256793 h 2025282"/>
                  <a:gd name="connsiteX48" fmla="*/ 506333 w 1991308"/>
                  <a:gd name="connsiteY48" fmla="*/ 385673 h 2025282"/>
                  <a:gd name="connsiteX49" fmla="*/ 627634 w 1991308"/>
                  <a:gd name="connsiteY49" fmla="*/ 310522 h 2025282"/>
                  <a:gd name="connsiteX50" fmla="*/ 605377 w 1991308"/>
                  <a:gd name="connsiteY50" fmla="*/ 89316 h 2025282"/>
                  <a:gd name="connsiteX51" fmla="*/ 777388 w 1991308"/>
                  <a:gd name="connsiteY51" fmla="*/ 0 h 2025282"/>
                  <a:gd name="connsiteX52" fmla="*/ 891618 w 1991308"/>
                  <a:gd name="connsiteY52" fmla="*/ 223623 h 2025282"/>
                  <a:gd name="connsiteX53" fmla="*/ 1042303 w 1991308"/>
                  <a:gd name="connsiteY53" fmla="*/ 225299 h 2025282"/>
                  <a:gd name="connsiteX54" fmla="*/ 1145064 w 1991308"/>
                  <a:gd name="connsiteY54"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328470 w 1991308"/>
                  <a:gd name="connsiteY44" fmla="*/ 577270 h 2025282"/>
                  <a:gd name="connsiteX45" fmla="*/ 196990 w 1991308"/>
                  <a:gd name="connsiteY45" fmla="*/ 414811 h 2025282"/>
                  <a:gd name="connsiteX46" fmla="*/ 328266 w 1991308"/>
                  <a:gd name="connsiteY46" fmla="*/ 256793 h 2025282"/>
                  <a:gd name="connsiteX47" fmla="*/ 506333 w 1991308"/>
                  <a:gd name="connsiteY47" fmla="*/ 385673 h 2025282"/>
                  <a:gd name="connsiteX48" fmla="*/ 627634 w 1991308"/>
                  <a:gd name="connsiteY48" fmla="*/ 310522 h 2025282"/>
                  <a:gd name="connsiteX49" fmla="*/ 605377 w 1991308"/>
                  <a:gd name="connsiteY49" fmla="*/ 89316 h 2025282"/>
                  <a:gd name="connsiteX50" fmla="*/ 777388 w 1991308"/>
                  <a:gd name="connsiteY50" fmla="*/ 0 h 2025282"/>
                  <a:gd name="connsiteX51" fmla="*/ 891618 w 1991308"/>
                  <a:gd name="connsiteY51" fmla="*/ 223623 h 2025282"/>
                  <a:gd name="connsiteX52" fmla="*/ 1042303 w 1991308"/>
                  <a:gd name="connsiteY52" fmla="*/ 225299 h 2025282"/>
                  <a:gd name="connsiteX53" fmla="*/ 1145064 w 1991308"/>
                  <a:gd name="connsiteY53"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200584 w 1991308"/>
                  <a:gd name="connsiteY39" fmla="*/ 944310 h 2025282"/>
                  <a:gd name="connsiteX40" fmla="*/ 0 w 1991308"/>
                  <a:gd name="connsiteY40" fmla="*/ 847341 h 2025282"/>
                  <a:gd name="connsiteX41" fmla="*/ 52146 w 1991308"/>
                  <a:gd name="connsiteY41" fmla="*/ 650205 h 2025282"/>
                  <a:gd name="connsiteX42" fmla="*/ 273733 w 1991308"/>
                  <a:gd name="connsiteY42" fmla="*/ 674946 h 2025282"/>
                  <a:gd name="connsiteX43" fmla="*/ 328470 w 1991308"/>
                  <a:gd name="connsiteY43" fmla="*/ 577270 h 2025282"/>
                  <a:gd name="connsiteX44" fmla="*/ 196990 w 1991308"/>
                  <a:gd name="connsiteY44" fmla="*/ 414811 h 2025282"/>
                  <a:gd name="connsiteX45" fmla="*/ 328266 w 1991308"/>
                  <a:gd name="connsiteY45" fmla="*/ 256793 h 2025282"/>
                  <a:gd name="connsiteX46" fmla="*/ 506333 w 1991308"/>
                  <a:gd name="connsiteY46" fmla="*/ 385673 h 2025282"/>
                  <a:gd name="connsiteX47" fmla="*/ 627634 w 1991308"/>
                  <a:gd name="connsiteY47" fmla="*/ 310522 h 2025282"/>
                  <a:gd name="connsiteX48" fmla="*/ 605377 w 1991308"/>
                  <a:gd name="connsiteY48" fmla="*/ 89316 h 2025282"/>
                  <a:gd name="connsiteX49" fmla="*/ 777388 w 1991308"/>
                  <a:gd name="connsiteY49" fmla="*/ 0 h 2025282"/>
                  <a:gd name="connsiteX50" fmla="*/ 891618 w 1991308"/>
                  <a:gd name="connsiteY50" fmla="*/ 223623 h 2025282"/>
                  <a:gd name="connsiteX51" fmla="*/ 1042303 w 1991308"/>
                  <a:gd name="connsiteY51" fmla="*/ 225299 h 2025282"/>
                  <a:gd name="connsiteX52" fmla="*/ 1145064 w 1991308"/>
                  <a:gd name="connsiteY52"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584 w 1991308"/>
                  <a:gd name="connsiteY38" fmla="*/ 944310 h 2025282"/>
                  <a:gd name="connsiteX39" fmla="*/ 0 w 1991308"/>
                  <a:gd name="connsiteY39" fmla="*/ 847341 h 2025282"/>
                  <a:gd name="connsiteX40" fmla="*/ 52146 w 1991308"/>
                  <a:gd name="connsiteY40" fmla="*/ 650205 h 2025282"/>
                  <a:gd name="connsiteX41" fmla="*/ 273733 w 1991308"/>
                  <a:gd name="connsiteY41" fmla="*/ 674946 h 2025282"/>
                  <a:gd name="connsiteX42" fmla="*/ 328470 w 1991308"/>
                  <a:gd name="connsiteY42" fmla="*/ 577270 h 2025282"/>
                  <a:gd name="connsiteX43" fmla="*/ 196990 w 1991308"/>
                  <a:gd name="connsiteY43" fmla="*/ 414811 h 2025282"/>
                  <a:gd name="connsiteX44" fmla="*/ 328266 w 1991308"/>
                  <a:gd name="connsiteY44" fmla="*/ 256793 h 2025282"/>
                  <a:gd name="connsiteX45" fmla="*/ 506333 w 1991308"/>
                  <a:gd name="connsiteY45" fmla="*/ 385673 h 2025282"/>
                  <a:gd name="connsiteX46" fmla="*/ 627634 w 1991308"/>
                  <a:gd name="connsiteY46" fmla="*/ 310522 h 2025282"/>
                  <a:gd name="connsiteX47" fmla="*/ 605377 w 1991308"/>
                  <a:gd name="connsiteY47" fmla="*/ 89316 h 2025282"/>
                  <a:gd name="connsiteX48" fmla="*/ 777388 w 1991308"/>
                  <a:gd name="connsiteY48" fmla="*/ 0 h 2025282"/>
                  <a:gd name="connsiteX49" fmla="*/ 891618 w 1991308"/>
                  <a:gd name="connsiteY49" fmla="*/ 223623 h 2025282"/>
                  <a:gd name="connsiteX50" fmla="*/ 1042303 w 1991308"/>
                  <a:gd name="connsiteY50" fmla="*/ 225299 h 2025282"/>
                  <a:gd name="connsiteX51" fmla="*/ 1145064 w 1991308"/>
                  <a:gd name="connsiteY51"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584 w 1991308"/>
                  <a:gd name="connsiteY38" fmla="*/ 944310 h 2025282"/>
                  <a:gd name="connsiteX39" fmla="*/ 0 w 1991308"/>
                  <a:gd name="connsiteY39" fmla="*/ 847341 h 2025282"/>
                  <a:gd name="connsiteX40" fmla="*/ 52146 w 1991308"/>
                  <a:gd name="connsiteY40" fmla="*/ 650205 h 2025282"/>
                  <a:gd name="connsiteX41" fmla="*/ 273733 w 1991308"/>
                  <a:gd name="connsiteY41" fmla="*/ 674946 h 2025282"/>
                  <a:gd name="connsiteX42" fmla="*/ 328470 w 1991308"/>
                  <a:gd name="connsiteY42" fmla="*/ 577270 h 2025282"/>
                  <a:gd name="connsiteX43" fmla="*/ 196990 w 1991308"/>
                  <a:gd name="connsiteY43" fmla="*/ 414811 h 2025282"/>
                  <a:gd name="connsiteX44" fmla="*/ 328266 w 1991308"/>
                  <a:gd name="connsiteY44" fmla="*/ 256793 h 2025282"/>
                  <a:gd name="connsiteX45" fmla="*/ 506333 w 1991308"/>
                  <a:gd name="connsiteY45" fmla="*/ 385673 h 2025282"/>
                  <a:gd name="connsiteX46" fmla="*/ 627634 w 1991308"/>
                  <a:gd name="connsiteY46" fmla="*/ 310522 h 2025282"/>
                  <a:gd name="connsiteX47" fmla="*/ 605377 w 1991308"/>
                  <a:gd name="connsiteY47" fmla="*/ 89316 h 2025282"/>
                  <a:gd name="connsiteX48" fmla="*/ 777388 w 1991308"/>
                  <a:gd name="connsiteY48" fmla="*/ 0 h 2025282"/>
                  <a:gd name="connsiteX49" fmla="*/ 891618 w 1991308"/>
                  <a:gd name="connsiteY49" fmla="*/ 223623 h 2025282"/>
                  <a:gd name="connsiteX50" fmla="*/ 1042303 w 1991308"/>
                  <a:gd name="connsiteY50" fmla="*/ 225299 h 2025282"/>
                  <a:gd name="connsiteX51" fmla="*/ 1145064 w 1991308"/>
                  <a:gd name="connsiteY51"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283608 w 1991308"/>
                  <a:gd name="connsiteY33" fmla="*/ 1370479 h 2025282"/>
                  <a:gd name="connsiteX34" fmla="*/ 45928 w 1991308"/>
                  <a:gd name="connsiteY34" fmla="*/ 1397294 h 2025282"/>
                  <a:gd name="connsiteX35" fmla="*/ 512 w 1991308"/>
                  <a:gd name="connsiteY35" fmla="*/ 1208072 h 2025282"/>
                  <a:gd name="connsiteX36" fmla="*/ 203917 w 1991308"/>
                  <a:gd name="connsiteY36" fmla="*/ 1120195 h 2025282"/>
                  <a:gd name="connsiteX37" fmla="*/ 200584 w 1991308"/>
                  <a:gd name="connsiteY37" fmla="*/ 944310 h 2025282"/>
                  <a:gd name="connsiteX38" fmla="*/ 0 w 1991308"/>
                  <a:gd name="connsiteY38" fmla="*/ 847341 h 2025282"/>
                  <a:gd name="connsiteX39" fmla="*/ 52146 w 1991308"/>
                  <a:gd name="connsiteY39" fmla="*/ 650205 h 2025282"/>
                  <a:gd name="connsiteX40" fmla="*/ 273733 w 1991308"/>
                  <a:gd name="connsiteY40" fmla="*/ 674946 h 2025282"/>
                  <a:gd name="connsiteX41" fmla="*/ 328470 w 1991308"/>
                  <a:gd name="connsiteY41" fmla="*/ 577270 h 2025282"/>
                  <a:gd name="connsiteX42" fmla="*/ 196990 w 1991308"/>
                  <a:gd name="connsiteY42" fmla="*/ 414811 h 2025282"/>
                  <a:gd name="connsiteX43" fmla="*/ 328266 w 1991308"/>
                  <a:gd name="connsiteY43" fmla="*/ 256793 h 2025282"/>
                  <a:gd name="connsiteX44" fmla="*/ 506333 w 1991308"/>
                  <a:gd name="connsiteY44" fmla="*/ 385673 h 2025282"/>
                  <a:gd name="connsiteX45" fmla="*/ 627634 w 1991308"/>
                  <a:gd name="connsiteY45" fmla="*/ 310522 h 2025282"/>
                  <a:gd name="connsiteX46" fmla="*/ 605377 w 1991308"/>
                  <a:gd name="connsiteY46" fmla="*/ 89316 h 2025282"/>
                  <a:gd name="connsiteX47" fmla="*/ 777388 w 1991308"/>
                  <a:gd name="connsiteY47" fmla="*/ 0 h 2025282"/>
                  <a:gd name="connsiteX48" fmla="*/ 891618 w 1991308"/>
                  <a:gd name="connsiteY48" fmla="*/ 223623 h 2025282"/>
                  <a:gd name="connsiteX49" fmla="*/ 1042303 w 1991308"/>
                  <a:gd name="connsiteY49" fmla="*/ 225299 h 2025282"/>
                  <a:gd name="connsiteX50" fmla="*/ 1145064 w 1991308"/>
                  <a:gd name="connsiteY50"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534524 w 1991308"/>
                  <a:gd name="connsiteY28" fmla="*/ 1666277 h 2025282"/>
                  <a:gd name="connsiteX29" fmla="*/ 365847 w 1991308"/>
                  <a:gd name="connsiteY29" fmla="*/ 1807261 h 2025282"/>
                  <a:gd name="connsiteX30" fmla="*/ 220840 w 1991308"/>
                  <a:gd name="connsiteY30" fmla="*/ 1659558 h 2025282"/>
                  <a:gd name="connsiteX31" fmla="*/ 351210 w 1991308"/>
                  <a:gd name="connsiteY31" fmla="*/ 1484786 h 2025282"/>
                  <a:gd name="connsiteX32" fmla="*/ 283608 w 1991308"/>
                  <a:gd name="connsiteY32" fmla="*/ 1370479 h 2025282"/>
                  <a:gd name="connsiteX33" fmla="*/ 45928 w 1991308"/>
                  <a:gd name="connsiteY33" fmla="*/ 1397294 h 2025282"/>
                  <a:gd name="connsiteX34" fmla="*/ 512 w 1991308"/>
                  <a:gd name="connsiteY34" fmla="*/ 1208072 h 2025282"/>
                  <a:gd name="connsiteX35" fmla="*/ 203917 w 1991308"/>
                  <a:gd name="connsiteY35" fmla="*/ 1120195 h 2025282"/>
                  <a:gd name="connsiteX36" fmla="*/ 200584 w 1991308"/>
                  <a:gd name="connsiteY36" fmla="*/ 944310 h 2025282"/>
                  <a:gd name="connsiteX37" fmla="*/ 0 w 1991308"/>
                  <a:gd name="connsiteY37" fmla="*/ 847341 h 2025282"/>
                  <a:gd name="connsiteX38" fmla="*/ 52146 w 1991308"/>
                  <a:gd name="connsiteY38" fmla="*/ 650205 h 2025282"/>
                  <a:gd name="connsiteX39" fmla="*/ 273733 w 1991308"/>
                  <a:gd name="connsiteY39" fmla="*/ 674946 h 2025282"/>
                  <a:gd name="connsiteX40" fmla="*/ 328470 w 1991308"/>
                  <a:gd name="connsiteY40" fmla="*/ 577270 h 2025282"/>
                  <a:gd name="connsiteX41" fmla="*/ 196990 w 1991308"/>
                  <a:gd name="connsiteY41" fmla="*/ 414811 h 2025282"/>
                  <a:gd name="connsiteX42" fmla="*/ 328266 w 1991308"/>
                  <a:gd name="connsiteY42" fmla="*/ 256793 h 2025282"/>
                  <a:gd name="connsiteX43" fmla="*/ 506333 w 1991308"/>
                  <a:gd name="connsiteY43" fmla="*/ 385673 h 2025282"/>
                  <a:gd name="connsiteX44" fmla="*/ 627634 w 1991308"/>
                  <a:gd name="connsiteY44" fmla="*/ 310522 h 2025282"/>
                  <a:gd name="connsiteX45" fmla="*/ 605377 w 1991308"/>
                  <a:gd name="connsiteY45" fmla="*/ 89316 h 2025282"/>
                  <a:gd name="connsiteX46" fmla="*/ 777388 w 1991308"/>
                  <a:gd name="connsiteY46" fmla="*/ 0 h 2025282"/>
                  <a:gd name="connsiteX47" fmla="*/ 891618 w 1991308"/>
                  <a:gd name="connsiteY47" fmla="*/ 223623 h 2025282"/>
                  <a:gd name="connsiteX48" fmla="*/ 1042303 w 1991308"/>
                  <a:gd name="connsiteY48" fmla="*/ 225299 h 2025282"/>
                  <a:gd name="connsiteX49" fmla="*/ 1145064 w 1991308"/>
                  <a:gd name="connsiteY49"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534524 w 1991308"/>
                  <a:gd name="connsiteY28" fmla="*/ 1666277 h 2025282"/>
                  <a:gd name="connsiteX29" fmla="*/ 365847 w 1991308"/>
                  <a:gd name="connsiteY29" fmla="*/ 1807261 h 2025282"/>
                  <a:gd name="connsiteX30" fmla="*/ 220840 w 1991308"/>
                  <a:gd name="connsiteY30" fmla="*/ 1659558 h 2025282"/>
                  <a:gd name="connsiteX31" fmla="*/ 351210 w 1991308"/>
                  <a:gd name="connsiteY31" fmla="*/ 1484786 h 2025282"/>
                  <a:gd name="connsiteX32" fmla="*/ 283608 w 1991308"/>
                  <a:gd name="connsiteY32" fmla="*/ 1370479 h 2025282"/>
                  <a:gd name="connsiteX33" fmla="*/ 45928 w 1991308"/>
                  <a:gd name="connsiteY33" fmla="*/ 1397294 h 2025282"/>
                  <a:gd name="connsiteX34" fmla="*/ 512 w 1991308"/>
                  <a:gd name="connsiteY34" fmla="*/ 1208072 h 2025282"/>
                  <a:gd name="connsiteX35" fmla="*/ 203917 w 1991308"/>
                  <a:gd name="connsiteY35" fmla="*/ 1120195 h 2025282"/>
                  <a:gd name="connsiteX36" fmla="*/ 200584 w 1991308"/>
                  <a:gd name="connsiteY36" fmla="*/ 944310 h 2025282"/>
                  <a:gd name="connsiteX37" fmla="*/ 0 w 1991308"/>
                  <a:gd name="connsiteY37" fmla="*/ 847341 h 2025282"/>
                  <a:gd name="connsiteX38" fmla="*/ 52146 w 1991308"/>
                  <a:gd name="connsiteY38" fmla="*/ 650205 h 2025282"/>
                  <a:gd name="connsiteX39" fmla="*/ 273733 w 1991308"/>
                  <a:gd name="connsiteY39" fmla="*/ 674946 h 2025282"/>
                  <a:gd name="connsiteX40" fmla="*/ 328470 w 1991308"/>
                  <a:gd name="connsiteY40" fmla="*/ 577270 h 2025282"/>
                  <a:gd name="connsiteX41" fmla="*/ 196990 w 1991308"/>
                  <a:gd name="connsiteY41" fmla="*/ 414811 h 2025282"/>
                  <a:gd name="connsiteX42" fmla="*/ 328266 w 1991308"/>
                  <a:gd name="connsiteY42" fmla="*/ 256793 h 2025282"/>
                  <a:gd name="connsiteX43" fmla="*/ 506333 w 1991308"/>
                  <a:gd name="connsiteY43" fmla="*/ 385673 h 2025282"/>
                  <a:gd name="connsiteX44" fmla="*/ 627634 w 1991308"/>
                  <a:gd name="connsiteY44" fmla="*/ 310522 h 2025282"/>
                  <a:gd name="connsiteX45" fmla="*/ 591340 w 1991308"/>
                  <a:gd name="connsiteY45" fmla="*/ 70475 h 2025282"/>
                  <a:gd name="connsiteX46" fmla="*/ 777388 w 1991308"/>
                  <a:gd name="connsiteY46" fmla="*/ 0 h 2025282"/>
                  <a:gd name="connsiteX47" fmla="*/ 891618 w 1991308"/>
                  <a:gd name="connsiteY47" fmla="*/ 223623 h 2025282"/>
                  <a:gd name="connsiteX48" fmla="*/ 1042303 w 1991308"/>
                  <a:gd name="connsiteY48" fmla="*/ 225299 h 2025282"/>
                  <a:gd name="connsiteX49" fmla="*/ 1145064 w 1991308"/>
                  <a:gd name="connsiteY49" fmla="*/ 18624 h 202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91308" h="2025282">
                    <a:moveTo>
                      <a:pt x="1145064" y="18624"/>
                    </a:moveTo>
                    <a:lnTo>
                      <a:pt x="1332494" y="74851"/>
                    </a:lnTo>
                    <a:lnTo>
                      <a:pt x="1312475" y="282188"/>
                    </a:lnTo>
                    <a:lnTo>
                      <a:pt x="1462838" y="367870"/>
                    </a:lnTo>
                    <a:lnTo>
                      <a:pt x="1644156" y="240973"/>
                    </a:lnTo>
                    <a:lnTo>
                      <a:pt x="1777472" y="384253"/>
                    </a:lnTo>
                    <a:lnTo>
                      <a:pt x="1659819" y="570608"/>
                    </a:lnTo>
                    <a:lnTo>
                      <a:pt x="1729190" y="697304"/>
                    </a:lnTo>
                    <a:lnTo>
                      <a:pt x="1957651" y="687895"/>
                    </a:lnTo>
                    <a:lnTo>
                      <a:pt x="1990889" y="893438"/>
                    </a:lnTo>
                    <a:lnTo>
                      <a:pt x="1792444" y="953310"/>
                    </a:lnTo>
                    <a:lnTo>
                      <a:pt x="1787922" y="1125536"/>
                    </a:lnTo>
                    <a:lnTo>
                      <a:pt x="1991308" y="1225473"/>
                    </a:lnTo>
                    <a:lnTo>
                      <a:pt x="1926661" y="1426499"/>
                    </a:lnTo>
                    <a:lnTo>
                      <a:pt x="1709997" y="1373517"/>
                    </a:lnTo>
                    <a:lnTo>
                      <a:pt x="1637679" y="1488732"/>
                    </a:lnTo>
                    <a:lnTo>
                      <a:pt x="1759429" y="1699577"/>
                    </a:lnTo>
                    <a:lnTo>
                      <a:pt x="1616775" y="1835208"/>
                    </a:lnTo>
                    <a:lnTo>
                      <a:pt x="1424944" y="1687251"/>
                    </a:lnTo>
                    <a:lnTo>
                      <a:pt x="1307664" y="1749866"/>
                    </a:lnTo>
                    <a:lnTo>
                      <a:pt x="1290645" y="1985931"/>
                    </a:lnTo>
                    <a:lnTo>
                      <a:pt x="1097779" y="2025282"/>
                    </a:lnTo>
                    <a:lnTo>
                      <a:pt x="1022201" y="1809953"/>
                    </a:lnTo>
                    <a:lnTo>
                      <a:pt x="894326" y="1806154"/>
                    </a:lnTo>
                    <a:lnTo>
                      <a:pt x="890210" y="1805369"/>
                    </a:lnTo>
                    <a:lnTo>
                      <a:pt x="798991" y="2013587"/>
                    </a:lnTo>
                    <a:lnTo>
                      <a:pt x="601824" y="1958349"/>
                    </a:lnTo>
                    <a:lnTo>
                      <a:pt x="644484" y="1730058"/>
                    </a:lnTo>
                    <a:lnTo>
                      <a:pt x="534524" y="1666277"/>
                    </a:lnTo>
                    <a:lnTo>
                      <a:pt x="365847" y="1807261"/>
                    </a:lnTo>
                    <a:lnTo>
                      <a:pt x="220840" y="1659558"/>
                    </a:lnTo>
                    <a:lnTo>
                      <a:pt x="351210" y="1484786"/>
                    </a:lnTo>
                    <a:lnTo>
                      <a:pt x="283608" y="1370479"/>
                    </a:lnTo>
                    <a:lnTo>
                      <a:pt x="45928" y="1397294"/>
                    </a:lnTo>
                    <a:lnTo>
                      <a:pt x="512" y="1208072"/>
                    </a:lnTo>
                    <a:lnTo>
                      <a:pt x="203917" y="1120195"/>
                    </a:lnTo>
                    <a:lnTo>
                      <a:pt x="200584" y="944310"/>
                    </a:lnTo>
                    <a:lnTo>
                      <a:pt x="0" y="847341"/>
                    </a:lnTo>
                    <a:lnTo>
                      <a:pt x="52146" y="650205"/>
                    </a:lnTo>
                    <a:lnTo>
                      <a:pt x="273733" y="674946"/>
                    </a:lnTo>
                    <a:lnTo>
                      <a:pt x="328470" y="577270"/>
                    </a:lnTo>
                    <a:lnTo>
                      <a:pt x="196990" y="414811"/>
                    </a:lnTo>
                    <a:lnTo>
                      <a:pt x="328266" y="256793"/>
                    </a:lnTo>
                    <a:lnTo>
                      <a:pt x="506333" y="385673"/>
                    </a:lnTo>
                    <a:lnTo>
                      <a:pt x="627634" y="310522"/>
                    </a:lnTo>
                    <a:lnTo>
                      <a:pt x="591340" y="70475"/>
                    </a:lnTo>
                    <a:lnTo>
                      <a:pt x="777388" y="0"/>
                    </a:lnTo>
                    <a:lnTo>
                      <a:pt x="891618" y="223623"/>
                    </a:lnTo>
                    <a:lnTo>
                      <a:pt x="1042303" y="225299"/>
                    </a:lnTo>
                    <a:lnTo>
                      <a:pt x="1145064" y="18624"/>
                    </a:lnTo>
                    <a:close/>
                  </a:path>
                </a:pathLst>
              </a:custGeom>
              <a:solidFill>
                <a:srgbClr val="A5A5A5"/>
              </a:solidFill>
              <a:ln w="38100">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pPr algn="ctr" defTabSz="613638"/>
                <a:endParaRPr lang="en-US" sz="1266" u="sng" dirty="0">
                  <a:solidFill>
                    <a:srgbClr val="FFFFFF"/>
                  </a:solidFill>
                </a:endParaRPr>
              </a:p>
            </p:txBody>
          </p:sp>
          <p:sp>
            <p:nvSpPr>
              <p:cNvPr id="138" name="Donut 137"/>
              <p:cNvSpPr/>
              <p:nvPr/>
            </p:nvSpPr>
            <p:spPr>
              <a:xfrm>
                <a:off x="6495310" y="1709447"/>
                <a:ext cx="1551513" cy="1554480"/>
              </a:xfrm>
              <a:prstGeom prst="donut">
                <a:avLst>
                  <a:gd name="adj" fmla="val 7819"/>
                </a:avLst>
              </a:prstGeom>
              <a:solidFill>
                <a:schemeClr val="bg1"/>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613638"/>
                <a:endParaRPr lang="en-US" sz="1266" dirty="0">
                  <a:solidFill>
                    <a:srgbClr val="FFFFFF"/>
                  </a:solidFill>
                </a:endParaRPr>
              </a:p>
            </p:txBody>
          </p:sp>
          <p:sp>
            <p:nvSpPr>
              <p:cNvPr id="139" name="Oval 138"/>
              <p:cNvSpPr/>
              <p:nvPr/>
            </p:nvSpPr>
            <p:spPr>
              <a:xfrm>
                <a:off x="6841300" y="2057394"/>
                <a:ext cx="859536" cy="858582"/>
              </a:xfrm>
              <a:prstGeom prst="ellipse">
                <a:avLst/>
              </a:prstGeom>
              <a:solidFill>
                <a:schemeClr val="bg1"/>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613638"/>
                <a:endParaRPr lang="en-US" sz="1266" dirty="0">
                  <a:solidFill>
                    <a:srgbClr val="FFFFFF"/>
                  </a:solidFill>
                </a:endParaRPr>
              </a:p>
            </p:txBody>
          </p:sp>
        </p:grpSp>
        <p:grpSp>
          <p:nvGrpSpPr>
            <p:cNvPr id="87" name="Group 86"/>
            <p:cNvGrpSpPr/>
            <p:nvPr/>
          </p:nvGrpSpPr>
          <p:grpSpPr>
            <a:xfrm>
              <a:off x="2955616" y="2189675"/>
              <a:ext cx="261156" cy="257314"/>
              <a:chOff x="6007735" y="1210288"/>
              <a:chExt cx="2526663" cy="2552799"/>
            </a:xfrm>
          </p:grpSpPr>
          <p:sp>
            <p:nvSpPr>
              <p:cNvPr id="127" name="Freeform 126"/>
              <p:cNvSpPr/>
              <p:nvPr/>
            </p:nvSpPr>
            <p:spPr>
              <a:xfrm rot="10800000" flipH="1" flipV="1">
                <a:off x="6007735" y="1210288"/>
                <a:ext cx="2526663" cy="2552799"/>
              </a:xfrm>
              <a:custGeom>
                <a:avLst/>
                <a:gdLst>
                  <a:gd name="connsiteX0" fmla="*/ 1004589 w 1991308"/>
                  <a:gd name="connsiteY0" fmla="*/ 735176 h 2006658"/>
                  <a:gd name="connsiteX1" fmla="*/ 744875 w 1991308"/>
                  <a:gd name="connsiteY1" fmla="*/ 994889 h 2006658"/>
                  <a:gd name="connsiteX2" fmla="*/ 1004589 w 1991308"/>
                  <a:gd name="connsiteY2" fmla="*/ 1254602 h 2006658"/>
                  <a:gd name="connsiteX3" fmla="*/ 1264303 w 1991308"/>
                  <a:gd name="connsiteY3" fmla="*/ 994889 h 2006658"/>
                  <a:gd name="connsiteX4" fmla="*/ 1004589 w 1991308"/>
                  <a:gd name="connsiteY4" fmla="*/ 735176 h 2006658"/>
                  <a:gd name="connsiteX5" fmla="*/ 1145064 w 1991308"/>
                  <a:gd name="connsiteY5" fmla="*/ 0 h 2006658"/>
                  <a:gd name="connsiteX6" fmla="*/ 1332494 w 1991308"/>
                  <a:gd name="connsiteY6" fmla="*/ 56227 h 2006658"/>
                  <a:gd name="connsiteX7" fmla="*/ 1312475 w 1991308"/>
                  <a:gd name="connsiteY7" fmla="*/ 263564 h 2006658"/>
                  <a:gd name="connsiteX8" fmla="*/ 1443573 w 1991308"/>
                  <a:gd name="connsiteY8" fmla="*/ 334521 h 2006658"/>
                  <a:gd name="connsiteX9" fmla="*/ 1462837 w 1991308"/>
                  <a:gd name="connsiteY9" fmla="*/ 349247 h 2006658"/>
                  <a:gd name="connsiteX10" fmla="*/ 1644156 w 1991308"/>
                  <a:gd name="connsiteY10" fmla="*/ 222349 h 2006658"/>
                  <a:gd name="connsiteX11" fmla="*/ 1777472 w 1991308"/>
                  <a:gd name="connsiteY11" fmla="*/ 365629 h 2006658"/>
                  <a:gd name="connsiteX12" fmla="*/ 1659819 w 1991308"/>
                  <a:gd name="connsiteY12" fmla="*/ 551984 h 2006658"/>
                  <a:gd name="connsiteX13" fmla="*/ 1699762 w 1991308"/>
                  <a:gd name="connsiteY13" fmla="*/ 615804 h 2006658"/>
                  <a:gd name="connsiteX14" fmla="*/ 1729190 w 1991308"/>
                  <a:gd name="connsiteY14" fmla="*/ 678680 h 2006658"/>
                  <a:gd name="connsiteX15" fmla="*/ 1957651 w 1991308"/>
                  <a:gd name="connsiteY15" fmla="*/ 669271 h 2006658"/>
                  <a:gd name="connsiteX16" fmla="*/ 1990889 w 1991308"/>
                  <a:gd name="connsiteY16" fmla="*/ 874814 h 2006658"/>
                  <a:gd name="connsiteX17" fmla="*/ 1792444 w 1991308"/>
                  <a:gd name="connsiteY17" fmla="*/ 934686 h 2006658"/>
                  <a:gd name="connsiteX18" fmla="*/ 1796329 w 1991308"/>
                  <a:gd name="connsiteY18" fmla="*/ 996101 h 2006658"/>
                  <a:gd name="connsiteX19" fmla="*/ 1787922 w 1991308"/>
                  <a:gd name="connsiteY19" fmla="*/ 1106912 h 2006658"/>
                  <a:gd name="connsiteX20" fmla="*/ 1991308 w 1991308"/>
                  <a:gd name="connsiteY20" fmla="*/ 1206849 h 2006658"/>
                  <a:gd name="connsiteX21" fmla="*/ 1926661 w 1991308"/>
                  <a:gd name="connsiteY21" fmla="*/ 1407875 h 2006658"/>
                  <a:gd name="connsiteX22" fmla="*/ 1709997 w 1991308"/>
                  <a:gd name="connsiteY22" fmla="*/ 1354893 h 2006658"/>
                  <a:gd name="connsiteX23" fmla="*/ 1659685 w 1991308"/>
                  <a:gd name="connsiteY23" fmla="*/ 1442180 h 2006658"/>
                  <a:gd name="connsiteX24" fmla="*/ 1637679 w 1991308"/>
                  <a:gd name="connsiteY24" fmla="*/ 1470108 h 2006658"/>
                  <a:gd name="connsiteX25" fmla="*/ 1759429 w 1991308"/>
                  <a:gd name="connsiteY25" fmla="*/ 1680953 h 2006658"/>
                  <a:gd name="connsiteX26" fmla="*/ 1616775 w 1991308"/>
                  <a:gd name="connsiteY26" fmla="*/ 1816584 h 2006658"/>
                  <a:gd name="connsiteX27" fmla="*/ 1424944 w 1991308"/>
                  <a:gd name="connsiteY27" fmla="*/ 1668627 h 2006658"/>
                  <a:gd name="connsiteX28" fmla="*/ 1411110 w 1991308"/>
                  <a:gd name="connsiteY28" fmla="*/ 1678434 h 2006658"/>
                  <a:gd name="connsiteX29" fmla="*/ 1307664 w 1991308"/>
                  <a:gd name="connsiteY29" fmla="*/ 1731242 h 2006658"/>
                  <a:gd name="connsiteX30" fmla="*/ 1280616 w 1991308"/>
                  <a:gd name="connsiteY30" fmla="*/ 1739615 h 2006658"/>
                  <a:gd name="connsiteX31" fmla="*/ 1290645 w 1991308"/>
                  <a:gd name="connsiteY31" fmla="*/ 1967307 h 2006658"/>
                  <a:gd name="connsiteX32" fmla="*/ 1097779 w 1991308"/>
                  <a:gd name="connsiteY32" fmla="*/ 2006658 h 2006658"/>
                  <a:gd name="connsiteX33" fmla="*/ 1022201 w 1991308"/>
                  <a:gd name="connsiteY33" fmla="*/ 1791329 h 2006658"/>
                  <a:gd name="connsiteX34" fmla="*/ 996229 w 1991308"/>
                  <a:gd name="connsiteY34" fmla="*/ 1793940 h 2006658"/>
                  <a:gd name="connsiteX35" fmla="*/ 894326 w 1991308"/>
                  <a:gd name="connsiteY35" fmla="*/ 1787530 h 2006658"/>
                  <a:gd name="connsiteX36" fmla="*/ 890210 w 1991308"/>
                  <a:gd name="connsiteY36" fmla="*/ 1786745 h 2006658"/>
                  <a:gd name="connsiteX37" fmla="*/ 798991 w 1991308"/>
                  <a:gd name="connsiteY37" fmla="*/ 1994963 h 2006658"/>
                  <a:gd name="connsiteX38" fmla="*/ 601824 w 1991308"/>
                  <a:gd name="connsiteY38" fmla="*/ 1939725 h 2006658"/>
                  <a:gd name="connsiteX39" fmla="*/ 644484 w 1991308"/>
                  <a:gd name="connsiteY39" fmla="*/ 1711434 h 2006658"/>
                  <a:gd name="connsiteX40" fmla="*/ 614854 w 1991308"/>
                  <a:gd name="connsiteY40" fmla="*/ 1697645 h 2006658"/>
                  <a:gd name="connsiteX41" fmla="*/ 534524 w 1991308"/>
                  <a:gd name="connsiteY41" fmla="*/ 1647653 h 2006658"/>
                  <a:gd name="connsiteX42" fmla="*/ 365847 w 1991308"/>
                  <a:gd name="connsiteY42" fmla="*/ 1788637 h 2006658"/>
                  <a:gd name="connsiteX43" fmla="*/ 220840 w 1991308"/>
                  <a:gd name="connsiteY43" fmla="*/ 1640934 h 2006658"/>
                  <a:gd name="connsiteX44" fmla="*/ 351210 w 1991308"/>
                  <a:gd name="connsiteY44" fmla="*/ 1466162 h 2006658"/>
                  <a:gd name="connsiteX45" fmla="*/ 332774 w 1991308"/>
                  <a:gd name="connsiteY45" fmla="*/ 1442180 h 2006658"/>
                  <a:gd name="connsiteX46" fmla="*/ 283608 w 1991308"/>
                  <a:gd name="connsiteY46" fmla="*/ 1351855 h 2006658"/>
                  <a:gd name="connsiteX47" fmla="*/ 45928 w 1991308"/>
                  <a:gd name="connsiteY47" fmla="*/ 1378670 h 2006658"/>
                  <a:gd name="connsiteX48" fmla="*/ 512 w 1991308"/>
                  <a:gd name="connsiteY48" fmla="*/ 1189448 h 2006658"/>
                  <a:gd name="connsiteX49" fmla="*/ 203917 w 1991308"/>
                  <a:gd name="connsiteY49" fmla="*/ 1101571 h 2006658"/>
                  <a:gd name="connsiteX50" fmla="*/ 200260 w 1991308"/>
                  <a:gd name="connsiteY50" fmla="*/ 1077675 h 2006658"/>
                  <a:gd name="connsiteX51" fmla="*/ 196129 w 1991308"/>
                  <a:gd name="connsiteY51" fmla="*/ 996101 h 2006658"/>
                  <a:gd name="connsiteX52" fmla="*/ 200584 w 1991308"/>
                  <a:gd name="connsiteY52" fmla="*/ 925686 h 2006658"/>
                  <a:gd name="connsiteX53" fmla="*/ 0 w 1991308"/>
                  <a:gd name="connsiteY53" fmla="*/ 828717 h 2006658"/>
                  <a:gd name="connsiteX54" fmla="*/ 52146 w 1991308"/>
                  <a:gd name="connsiteY54" fmla="*/ 631581 h 2006658"/>
                  <a:gd name="connsiteX55" fmla="*/ 273733 w 1991308"/>
                  <a:gd name="connsiteY55" fmla="*/ 656322 h 2006658"/>
                  <a:gd name="connsiteX56" fmla="*/ 292697 w 1991308"/>
                  <a:gd name="connsiteY56" fmla="*/ 615804 h 2006658"/>
                  <a:gd name="connsiteX57" fmla="*/ 328470 w 1991308"/>
                  <a:gd name="connsiteY57" fmla="*/ 558646 h 2006658"/>
                  <a:gd name="connsiteX58" fmla="*/ 196990 w 1991308"/>
                  <a:gd name="connsiteY58" fmla="*/ 396187 h 2006658"/>
                  <a:gd name="connsiteX59" fmla="*/ 328266 w 1991308"/>
                  <a:gd name="connsiteY59" fmla="*/ 238169 h 2006658"/>
                  <a:gd name="connsiteX60" fmla="*/ 506333 w 1991308"/>
                  <a:gd name="connsiteY60" fmla="*/ 367049 h 2006658"/>
                  <a:gd name="connsiteX61" fmla="*/ 548886 w 1991308"/>
                  <a:gd name="connsiteY61" fmla="*/ 334521 h 2006658"/>
                  <a:gd name="connsiteX62" fmla="*/ 627634 w 1991308"/>
                  <a:gd name="connsiteY62" fmla="*/ 291898 h 2006658"/>
                  <a:gd name="connsiteX63" fmla="*/ 605377 w 1991308"/>
                  <a:gd name="connsiteY63" fmla="*/ 70692 h 2006658"/>
                  <a:gd name="connsiteX64" fmla="*/ 777387 w 1991308"/>
                  <a:gd name="connsiteY64" fmla="*/ 11607 h 2006658"/>
                  <a:gd name="connsiteX65" fmla="*/ 891618 w 1991308"/>
                  <a:gd name="connsiteY65" fmla="*/ 208778 h 2006658"/>
                  <a:gd name="connsiteX66" fmla="*/ 996229 w 1991308"/>
                  <a:gd name="connsiteY66" fmla="*/ 198262 h 2006658"/>
                  <a:gd name="connsiteX67" fmla="*/ 1042304 w 1991308"/>
                  <a:gd name="connsiteY67" fmla="*/ 202894 h 2006658"/>
                  <a:gd name="connsiteX0" fmla="*/ 1264303 w 1991308"/>
                  <a:gd name="connsiteY0" fmla="*/ 994889 h 2006658"/>
                  <a:gd name="connsiteX1" fmla="*/ 744875 w 1991308"/>
                  <a:gd name="connsiteY1" fmla="*/ 994889 h 2006658"/>
                  <a:gd name="connsiteX2" fmla="*/ 1004589 w 1991308"/>
                  <a:gd name="connsiteY2" fmla="*/ 1254602 h 2006658"/>
                  <a:gd name="connsiteX3" fmla="*/ 1264303 w 1991308"/>
                  <a:gd name="connsiteY3" fmla="*/ 994889 h 2006658"/>
                  <a:gd name="connsiteX4" fmla="*/ 1145064 w 1991308"/>
                  <a:gd name="connsiteY4" fmla="*/ 0 h 2006658"/>
                  <a:gd name="connsiteX5" fmla="*/ 1332494 w 1991308"/>
                  <a:gd name="connsiteY5" fmla="*/ 56227 h 2006658"/>
                  <a:gd name="connsiteX6" fmla="*/ 1312475 w 1991308"/>
                  <a:gd name="connsiteY6" fmla="*/ 263564 h 2006658"/>
                  <a:gd name="connsiteX7" fmla="*/ 1443573 w 1991308"/>
                  <a:gd name="connsiteY7" fmla="*/ 334521 h 2006658"/>
                  <a:gd name="connsiteX8" fmla="*/ 1462837 w 1991308"/>
                  <a:gd name="connsiteY8" fmla="*/ 349247 h 2006658"/>
                  <a:gd name="connsiteX9" fmla="*/ 1644156 w 1991308"/>
                  <a:gd name="connsiteY9" fmla="*/ 222349 h 2006658"/>
                  <a:gd name="connsiteX10" fmla="*/ 1777472 w 1991308"/>
                  <a:gd name="connsiteY10" fmla="*/ 365629 h 2006658"/>
                  <a:gd name="connsiteX11" fmla="*/ 1659819 w 1991308"/>
                  <a:gd name="connsiteY11" fmla="*/ 551984 h 2006658"/>
                  <a:gd name="connsiteX12" fmla="*/ 1699762 w 1991308"/>
                  <a:gd name="connsiteY12" fmla="*/ 615804 h 2006658"/>
                  <a:gd name="connsiteX13" fmla="*/ 1729190 w 1991308"/>
                  <a:gd name="connsiteY13" fmla="*/ 678680 h 2006658"/>
                  <a:gd name="connsiteX14" fmla="*/ 1957651 w 1991308"/>
                  <a:gd name="connsiteY14" fmla="*/ 669271 h 2006658"/>
                  <a:gd name="connsiteX15" fmla="*/ 1990889 w 1991308"/>
                  <a:gd name="connsiteY15" fmla="*/ 874814 h 2006658"/>
                  <a:gd name="connsiteX16" fmla="*/ 1792444 w 1991308"/>
                  <a:gd name="connsiteY16" fmla="*/ 934686 h 2006658"/>
                  <a:gd name="connsiteX17" fmla="*/ 1796329 w 1991308"/>
                  <a:gd name="connsiteY17" fmla="*/ 996101 h 2006658"/>
                  <a:gd name="connsiteX18" fmla="*/ 1787922 w 1991308"/>
                  <a:gd name="connsiteY18" fmla="*/ 1106912 h 2006658"/>
                  <a:gd name="connsiteX19" fmla="*/ 1991308 w 1991308"/>
                  <a:gd name="connsiteY19" fmla="*/ 1206849 h 2006658"/>
                  <a:gd name="connsiteX20" fmla="*/ 1926661 w 1991308"/>
                  <a:gd name="connsiteY20" fmla="*/ 1407875 h 2006658"/>
                  <a:gd name="connsiteX21" fmla="*/ 1709997 w 1991308"/>
                  <a:gd name="connsiteY21" fmla="*/ 1354893 h 2006658"/>
                  <a:gd name="connsiteX22" fmla="*/ 1659685 w 1991308"/>
                  <a:gd name="connsiteY22" fmla="*/ 1442180 h 2006658"/>
                  <a:gd name="connsiteX23" fmla="*/ 1637679 w 1991308"/>
                  <a:gd name="connsiteY23" fmla="*/ 1470108 h 2006658"/>
                  <a:gd name="connsiteX24" fmla="*/ 1759429 w 1991308"/>
                  <a:gd name="connsiteY24" fmla="*/ 1680953 h 2006658"/>
                  <a:gd name="connsiteX25" fmla="*/ 1616775 w 1991308"/>
                  <a:gd name="connsiteY25" fmla="*/ 1816584 h 2006658"/>
                  <a:gd name="connsiteX26" fmla="*/ 1424944 w 1991308"/>
                  <a:gd name="connsiteY26" fmla="*/ 1668627 h 2006658"/>
                  <a:gd name="connsiteX27" fmla="*/ 1411110 w 1991308"/>
                  <a:gd name="connsiteY27" fmla="*/ 1678434 h 2006658"/>
                  <a:gd name="connsiteX28" fmla="*/ 1307664 w 1991308"/>
                  <a:gd name="connsiteY28" fmla="*/ 1731242 h 2006658"/>
                  <a:gd name="connsiteX29" fmla="*/ 1280616 w 1991308"/>
                  <a:gd name="connsiteY29" fmla="*/ 1739615 h 2006658"/>
                  <a:gd name="connsiteX30" fmla="*/ 1290645 w 1991308"/>
                  <a:gd name="connsiteY30" fmla="*/ 1967307 h 2006658"/>
                  <a:gd name="connsiteX31" fmla="*/ 1097779 w 1991308"/>
                  <a:gd name="connsiteY31" fmla="*/ 2006658 h 2006658"/>
                  <a:gd name="connsiteX32" fmla="*/ 1022201 w 1991308"/>
                  <a:gd name="connsiteY32" fmla="*/ 1791329 h 2006658"/>
                  <a:gd name="connsiteX33" fmla="*/ 996229 w 1991308"/>
                  <a:gd name="connsiteY33" fmla="*/ 1793940 h 2006658"/>
                  <a:gd name="connsiteX34" fmla="*/ 894326 w 1991308"/>
                  <a:gd name="connsiteY34" fmla="*/ 1787530 h 2006658"/>
                  <a:gd name="connsiteX35" fmla="*/ 890210 w 1991308"/>
                  <a:gd name="connsiteY35" fmla="*/ 1786745 h 2006658"/>
                  <a:gd name="connsiteX36" fmla="*/ 798991 w 1991308"/>
                  <a:gd name="connsiteY36" fmla="*/ 1994963 h 2006658"/>
                  <a:gd name="connsiteX37" fmla="*/ 601824 w 1991308"/>
                  <a:gd name="connsiteY37" fmla="*/ 1939725 h 2006658"/>
                  <a:gd name="connsiteX38" fmla="*/ 644484 w 1991308"/>
                  <a:gd name="connsiteY38" fmla="*/ 1711434 h 2006658"/>
                  <a:gd name="connsiteX39" fmla="*/ 614854 w 1991308"/>
                  <a:gd name="connsiteY39" fmla="*/ 1697645 h 2006658"/>
                  <a:gd name="connsiteX40" fmla="*/ 534524 w 1991308"/>
                  <a:gd name="connsiteY40" fmla="*/ 1647653 h 2006658"/>
                  <a:gd name="connsiteX41" fmla="*/ 365847 w 1991308"/>
                  <a:gd name="connsiteY41" fmla="*/ 1788637 h 2006658"/>
                  <a:gd name="connsiteX42" fmla="*/ 220840 w 1991308"/>
                  <a:gd name="connsiteY42" fmla="*/ 1640934 h 2006658"/>
                  <a:gd name="connsiteX43" fmla="*/ 351210 w 1991308"/>
                  <a:gd name="connsiteY43" fmla="*/ 1466162 h 2006658"/>
                  <a:gd name="connsiteX44" fmla="*/ 332774 w 1991308"/>
                  <a:gd name="connsiteY44" fmla="*/ 1442180 h 2006658"/>
                  <a:gd name="connsiteX45" fmla="*/ 283608 w 1991308"/>
                  <a:gd name="connsiteY45" fmla="*/ 1351855 h 2006658"/>
                  <a:gd name="connsiteX46" fmla="*/ 45928 w 1991308"/>
                  <a:gd name="connsiteY46" fmla="*/ 1378670 h 2006658"/>
                  <a:gd name="connsiteX47" fmla="*/ 512 w 1991308"/>
                  <a:gd name="connsiteY47" fmla="*/ 1189448 h 2006658"/>
                  <a:gd name="connsiteX48" fmla="*/ 203917 w 1991308"/>
                  <a:gd name="connsiteY48" fmla="*/ 1101571 h 2006658"/>
                  <a:gd name="connsiteX49" fmla="*/ 200260 w 1991308"/>
                  <a:gd name="connsiteY49" fmla="*/ 1077675 h 2006658"/>
                  <a:gd name="connsiteX50" fmla="*/ 196129 w 1991308"/>
                  <a:gd name="connsiteY50" fmla="*/ 996101 h 2006658"/>
                  <a:gd name="connsiteX51" fmla="*/ 200584 w 1991308"/>
                  <a:gd name="connsiteY51" fmla="*/ 925686 h 2006658"/>
                  <a:gd name="connsiteX52" fmla="*/ 0 w 1991308"/>
                  <a:gd name="connsiteY52" fmla="*/ 828717 h 2006658"/>
                  <a:gd name="connsiteX53" fmla="*/ 52146 w 1991308"/>
                  <a:gd name="connsiteY53" fmla="*/ 631581 h 2006658"/>
                  <a:gd name="connsiteX54" fmla="*/ 273733 w 1991308"/>
                  <a:gd name="connsiteY54" fmla="*/ 656322 h 2006658"/>
                  <a:gd name="connsiteX55" fmla="*/ 292697 w 1991308"/>
                  <a:gd name="connsiteY55" fmla="*/ 615804 h 2006658"/>
                  <a:gd name="connsiteX56" fmla="*/ 328470 w 1991308"/>
                  <a:gd name="connsiteY56" fmla="*/ 558646 h 2006658"/>
                  <a:gd name="connsiteX57" fmla="*/ 196990 w 1991308"/>
                  <a:gd name="connsiteY57" fmla="*/ 396187 h 2006658"/>
                  <a:gd name="connsiteX58" fmla="*/ 328266 w 1991308"/>
                  <a:gd name="connsiteY58" fmla="*/ 238169 h 2006658"/>
                  <a:gd name="connsiteX59" fmla="*/ 506333 w 1991308"/>
                  <a:gd name="connsiteY59" fmla="*/ 367049 h 2006658"/>
                  <a:gd name="connsiteX60" fmla="*/ 548886 w 1991308"/>
                  <a:gd name="connsiteY60" fmla="*/ 334521 h 2006658"/>
                  <a:gd name="connsiteX61" fmla="*/ 627634 w 1991308"/>
                  <a:gd name="connsiteY61" fmla="*/ 291898 h 2006658"/>
                  <a:gd name="connsiteX62" fmla="*/ 605377 w 1991308"/>
                  <a:gd name="connsiteY62" fmla="*/ 70692 h 2006658"/>
                  <a:gd name="connsiteX63" fmla="*/ 777387 w 1991308"/>
                  <a:gd name="connsiteY63" fmla="*/ 11607 h 2006658"/>
                  <a:gd name="connsiteX64" fmla="*/ 891618 w 1991308"/>
                  <a:gd name="connsiteY64" fmla="*/ 208778 h 2006658"/>
                  <a:gd name="connsiteX65" fmla="*/ 996229 w 1991308"/>
                  <a:gd name="connsiteY65" fmla="*/ 198262 h 2006658"/>
                  <a:gd name="connsiteX66" fmla="*/ 1042304 w 1991308"/>
                  <a:gd name="connsiteY66" fmla="*/ 202894 h 2006658"/>
                  <a:gd name="connsiteX67" fmla="*/ 1145064 w 1991308"/>
                  <a:gd name="connsiteY67" fmla="*/ 0 h 2006658"/>
                  <a:gd name="connsiteX0" fmla="*/ 1004589 w 1991308"/>
                  <a:gd name="connsiteY0" fmla="*/ 1254602 h 2006658"/>
                  <a:gd name="connsiteX1" fmla="*/ 744875 w 1991308"/>
                  <a:gd name="connsiteY1" fmla="*/ 994889 h 2006658"/>
                  <a:gd name="connsiteX2" fmla="*/ 1004589 w 1991308"/>
                  <a:gd name="connsiteY2" fmla="*/ 1254602 h 2006658"/>
                  <a:gd name="connsiteX3" fmla="*/ 1145064 w 1991308"/>
                  <a:gd name="connsiteY3" fmla="*/ 0 h 2006658"/>
                  <a:gd name="connsiteX4" fmla="*/ 1332494 w 1991308"/>
                  <a:gd name="connsiteY4" fmla="*/ 56227 h 2006658"/>
                  <a:gd name="connsiteX5" fmla="*/ 1312475 w 1991308"/>
                  <a:gd name="connsiteY5" fmla="*/ 263564 h 2006658"/>
                  <a:gd name="connsiteX6" fmla="*/ 1443573 w 1991308"/>
                  <a:gd name="connsiteY6" fmla="*/ 334521 h 2006658"/>
                  <a:gd name="connsiteX7" fmla="*/ 1462837 w 1991308"/>
                  <a:gd name="connsiteY7" fmla="*/ 349247 h 2006658"/>
                  <a:gd name="connsiteX8" fmla="*/ 1644156 w 1991308"/>
                  <a:gd name="connsiteY8" fmla="*/ 222349 h 2006658"/>
                  <a:gd name="connsiteX9" fmla="*/ 1777472 w 1991308"/>
                  <a:gd name="connsiteY9" fmla="*/ 365629 h 2006658"/>
                  <a:gd name="connsiteX10" fmla="*/ 1659819 w 1991308"/>
                  <a:gd name="connsiteY10" fmla="*/ 551984 h 2006658"/>
                  <a:gd name="connsiteX11" fmla="*/ 1699762 w 1991308"/>
                  <a:gd name="connsiteY11" fmla="*/ 615804 h 2006658"/>
                  <a:gd name="connsiteX12" fmla="*/ 1729190 w 1991308"/>
                  <a:gd name="connsiteY12" fmla="*/ 678680 h 2006658"/>
                  <a:gd name="connsiteX13" fmla="*/ 1957651 w 1991308"/>
                  <a:gd name="connsiteY13" fmla="*/ 669271 h 2006658"/>
                  <a:gd name="connsiteX14" fmla="*/ 1990889 w 1991308"/>
                  <a:gd name="connsiteY14" fmla="*/ 874814 h 2006658"/>
                  <a:gd name="connsiteX15" fmla="*/ 1792444 w 1991308"/>
                  <a:gd name="connsiteY15" fmla="*/ 934686 h 2006658"/>
                  <a:gd name="connsiteX16" fmla="*/ 1796329 w 1991308"/>
                  <a:gd name="connsiteY16" fmla="*/ 996101 h 2006658"/>
                  <a:gd name="connsiteX17" fmla="*/ 1787922 w 1991308"/>
                  <a:gd name="connsiteY17" fmla="*/ 1106912 h 2006658"/>
                  <a:gd name="connsiteX18" fmla="*/ 1991308 w 1991308"/>
                  <a:gd name="connsiteY18" fmla="*/ 1206849 h 2006658"/>
                  <a:gd name="connsiteX19" fmla="*/ 1926661 w 1991308"/>
                  <a:gd name="connsiteY19" fmla="*/ 1407875 h 2006658"/>
                  <a:gd name="connsiteX20" fmla="*/ 1709997 w 1991308"/>
                  <a:gd name="connsiteY20" fmla="*/ 1354893 h 2006658"/>
                  <a:gd name="connsiteX21" fmla="*/ 1659685 w 1991308"/>
                  <a:gd name="connsiteY21" fmla="*/ 1442180 h 2006658"/>
                  <a:gd name="connsiteX22" fmla="*/ 1637679 w 1991308"/>
                  <a:gd name="connsiteY22" fmla="*/ 1470108 h 2006658"/>
                  <a:gd name="connsiteX23" fmla="*/ 1759429 w 1991308"/>
                  <a:gd name="connsiteY23" fmla="*/ 1680953 h 2006658"/>
                  <a:gd name="connsiteX24" fmla="*/ 1616775 w 1991308"/>
                  <a:gd name="connsiteY24" fmla="*/ 1816584 h 2006658"/>
                  <a:gd name="connsiteX25" fmla="*/ 1424944 w 1991308"/>
                  <a:gd name="connsiteY25" fmla="*/ 1668627 h 2006658"/>
                  <a:gd name="connsiteX26" fmla="*/ 1411110 w 1991308"/>
                  <a:gd name="connsiteY26" fmla="*/ 1678434 h 2006658"/>
                  <a:gd name="connsiteX27" fmla="*/ 1307664 w 1991308"/>
                  <a:gd name="connsiteY27" fmla="*/ 1731242 h 2006658"/>
                  <a:gd name="connsiteX28" fmla="*/ 1280616 w 1991308"/>
                  <a:gd name="connsiteY28" fmla="*/ 1739615 h 2006658"/>
                  <a:gd name="connsiteX29" fmla="*/ 1290645 w 1991308"/>
                  <a:gd name="connsiteY29" fmla="*/ 1967307 h 2006658"/>
                  <a:gd name="connsiteX30" fmla="*/ 1097779 w 1991308"/>
                  <a:gd name="connsiteY30" fmla="*/ 2006658 h 2006658"/>
                  <a:gd name="connsiteX31" fmla="*/ 1022201 w 1991308"/>
                  <a:gd name="connsiteY31" fmla="*/ 1791329 h 2006658"/>
                  <a:gd name="connsiteX32" fmla="*/ 996229 w 1991308"/>
                  <a:gd name="connsiteY32" fmla="*/ 1793940 h 2006658"/>
                  <a:gd name="connsiteX33" fmla="*/ 894326 w 1991308"/>
                  <a:gd name="connsiteY33" fmla="*/ 1787530 h 2006658"/>
                  <a:gd name="connsiteX34" fmla="*/ 890210 w 1991308"/>
                  <a:gd name="connsiteY34" fmla="*/ 1786745 h 2006658"/>
                  <a:gd name="connsiteX35" fmla="*/ 798991 w 1991308"/>
                  <a:gd name="connsiteY35" fmla="*/ 1994963 h 2006658"/>
                  <a:gd name="connsiteX36" fmla="*/ 601824 w 1991308"/>
                  <a:gd name="connsiteY36" fmla="*/ 1939725 h 2006658"/>
                  <a:gd name="connsiteX37" fmla="*/ 644484 w 1991308"/>
                  <a:gd name="connsiteY37" fmla="*/ 1711434 h 2006658"/>
                  <a:gd name="connsiteX38" fmla="*/ 614854 w 1991308"/>
                  <a:gd name="connsiteY38" fmla="*/ 1697645 h 2006658"/>
                  <a:gd name="connsiteX39" fmla="*/ 534524 w 1991308"/>
                  <a:gd name="connsiteY39" fmla="*/ 1647653 h 2006658"/>
                  <a:gd name="connsiteX40" fmla="*/ 365847 w 1991308"/>
                  <a:gd name="connsiteY40" fmla="*/ 1788637 h 2006658"/>
                  <a:gd name="connsiteX41" fmla="*/ 220840 w 1991308"/>
                  <a:gd name="connsiteY41" fmla="*/ 1640934 h 2006658"/>
                  <a:gd name="connsiteX42" fmla="*/ 351210 w 1991308"/>
                  <a:gd name="connsiteY42" fmla="*/ 1466162 h 2006658"/>
                  <a:gd name="connsiteX43" fmla="*/ 332774 w 1991308"/>
                  <a:gd name="connsiteY43" fmla="*/ 1442180 h 2006658"/>
                  <a:gd name="connsiteX44" fmla="*/ 283608 w 1991308"/>
                  <a:gd name="connsiteY44" fmla="*/ 1351855 h 2006658"/>
                  <a:gd name="connsiteX45" fmla="*/ 45928 w 1991308"/>
                  <a:gd name="connsiteY45" fmla="*/ 1378670 h 2006658"/>
                  <a:gd name="connsiteX46" fmla="*/ 512 w 1991308"/>
                  <a:gd name="connsiteY46" fmla="*/ 1189448 h 2006658"/>
                  <a:gd name="connsiteX47" fmla="*/ 203917 w 1991308"/>
                  <a:gd name="connsiteY47" fmla="*/ 1101571 h 2006658"/>
                  <a:gd name="connsiteX48" fmla="*/ 200260 w 1991308"/>
                  <a:gd name="connsiteY48" fmla="*/ 1077675 h 2006658"/>
                  <a:gd name="connsiteX49" fmla="*/ 196129 w 1991308"/>
                  <a:gd name="connsiteY49" fmla="*/ 996101 h 2006658"/>
                  <a:gd name="connsiteX50" fmla="*/ 200584 w 1991308"/>
                  <a:gd name="connsiteY50" fmla="*/ 925686 h 2006658"/>
                  <a:gd name="connsiteX51" fmla="*/ 0 w 1991308"/>
                  <a:gd name="connsiteY51" fmla="*/ 828717 h 2006658"/>
                  <a:gd name="connsiteX52" fmla="*/ 52146 w 1991308"/>
                  <a:gd name="connsiteY52" fmla="*/ 631581 h 2006658"/>
                  <a:gd name="connsiteX53" fmla="*/ 273733 w 1991308"/>
                  <a:gd name="connsiteY53" fmla="*/ 656322 h 2006658"/>
                  <a:gd name="connsiteX54" fmla="*/ 292697 w 1991308"/>
                  <a:gd name="connsiteY54" fmla="*/ 615804 h 2006658"/>
                  <a:gd name="connsiteX55" fmla="*/ 328470 w 1991308"/>
                  <a:gd name="connsiteY55" fmla="*/ 558646 h 2006658"/>
                  <a:gd name="connsiteX56" fmla="*/ 196990 w 1991308"/>
                  <a:gd name="connsiteY56" fmla="*/ 396187 h 2006658"/>
                  <a:gd name="connsiteX57" fmla="*/ 328266 w 1991308"/>
                  <a:gd name="connsiteY57" fmla="*/ 238169 h 2006658"/>
                  <a:gd name="connsiteX58" fmla="*/ 506333 w 1991308"/>
                  <a:gd name="connsiteY58" fmla="*/ 367049 h 2006658"/>
                  <a:gd name="connsiteX59" fmla="*/ 548886 w 1991308"/>
                  <a:gd name="connsiteY59" fmla="*/ 334521 h 2006658"/>
                  <a:gd name="connsiteX60" fmla="*/ 627634 w 1991308"/>
                  <a:gd name="connsiteY60" fmla="*/ 291898 h 2006658"/>
                  <a:gd name="connsiteX61" fmla="*/ 605377 w 1991308"/>
                  <a:gd name="connsiteY61" fmla="*/ 70692 h 2006658"/>
                  <a:gd name="connsiteX62" fmla="*/ 777387 w 1991308"/>
                  <a:gd name="connsiteY62" fmla="*/ 11607 h 2006658"/>
                  <a:gd name="connsiteX63" fmla="*/ 891618 w 1991308"/>
                  <a:gd name="connsiteY63" fmla="*/ 208778 h 2006658"/>
                  <a:gd name="connsiteX64" fmla="*/ 996229 w 1991308"/>
                  <a:gd name="connsiteY64" fmla="*/ 198262 h 2006658"/>
                  <a:gd name="connsiteX65" fmla="*/ 1042304 w 1991308"/>
                  <a:gd name="connsiteY65" fmla="*/ 202894 h 2006658"/>
                  <a:gd name="connsiteX66" fmla="*/ 1145064 w 1991308"/>
                  <a:gd name="connsiteY6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996229 w 1991308"/>
                  <a:gd name="connsiteY29" fmla="*/ 1793940 h 2006658"/>
                  <a:gd name="connsiteX30" fmla="*/ 894326 w 1991308"/>
                  <a:gd name="connsiteY30" fmla="*/ 1787530 h 2006658"/>
                  <a:gd name="connsiteX31" fmla="*/ 890210 w 1991308"/>
                  <a:gd name="connsiteY31" fmla="*/ 1786745 h 2006658"/>
                  <a:gd name="connsiteX32" fmla="*/ 798991 w 1991308"/>
                  <a:gd name="connsiteY32" fmla="*/ 1994963 h 2006658"/>
                  <a:gd name="connsiteX33" fmla="*/ 601824 w 1991308"/>
                  <a:gd name="connsiteY33" fmla="*/ 1939725 h 2006658"/>
                  <a:gd name="connsiteX34" fmla="*/ 644484 w 1991308"/>
                  <a:gd name="connsiteY34" fmla="*/ 1711434 h 2006658"/>
                  <a:gd name="connsiteX35" fmla="*/ 614854 w 1991308"/>
                  <a:gd name="connsiteY35" fmla="*/ 1697645 h 2006658"/>
                  <a:gd name="connsiteX36" fmla="*/ 534524 w 1991308"/>
                  <a:gd name="connsiteY36" fmla="*/ 1647653 h 2006658"/>
                  <a:gd name="connsiteX37" fmla="*/ 365847 w 1991308"/>
                  <a:gd name="connsiteY37" fmla="*/ 1788637 h 2006658"/>
                  <a:gd name="connsiteX38" fmla="*/ 220840 w 1991308"/>
                  <a:gd name="connsiteY38" fmla="*/ 1640934 h 2006658"/>
                  <a:gd name="connsiteX39" fmla="*/ 351210 w 1991308"/>
                  <a:gd name="connsiteY39" fmla="*/ 1466162 h 2006658"/>
                  <a:gd name="connsiteX40" fmla="*/ 332774 w 1991308"/>
                  <a:gd name="connsiteY40" fmla="*/ 1442180 h 2006658"/>
                  <a:gd name="connsiteX41" fmla="*/ 283608 w 1991308"/>
                  <a:gd name="connsiteY41" fmla="*/ 1351855 h 2006658"/>
                  <a:gd name="connsiteX42" fmla="*/ 45928 w 1991308"/>
                  <a:gd name="connsiteY42" fmla="*/ 1378670 h 2006658"/>
                  <a:gd name="connsiteX43" fmla="*/ 512 w 1991308"/>
                  <a:gd name="connsiteY43" fmla="*/ 1189448 h 2006658"/>
                  <a:gd name="connsiteX44" fmla="*/ 203917 w 1991308"/>
                  <a:gd name="connsiteY44" fmla="*/ 1101571 h 2006658"/>
                  <a:gd name="connsiteX45" fmla="*/ 200260 w 1991308"/>
                  <a:gd name="connsiteY45" fmla="*/ 1077675 h 2006658"/>
                  <a:gd name="connsiteX46" fmla="*/ 196129 w 1991308"/>
                  <a:gd name="connsiteY46" fmla="*/ 996101 h 2006658"/>
                  <a:gd name="connsiteX47" fmla="*/ 200584 w 1991308"/>
                  <a:gd name="connsiteY47" fmla="*/ 925686 h 2006658"/>
                  <a:gd name="connsiteX48" fmla="*/ 0 w 1991308"/>
                  <a:gd name="connsiteY48" fmla="*/ 828717 h 2006658"/>
                  <a:gd name="connsiteX49" fmla="*/ 52146 w 1991308"/>
                  <a:gd name="connsiteY49" fmla="*/ 631581 h 2006658"/>
                  <a:gd name="connsiteX50" fmla="*/ 273733 w 1991308"/>
                  <a:gd name="connsiteY50" fmla="*/ 656322 h 2006658"/>
                  <a:gd name="connsiteX51" fmla="*/ 292697 w 1991308"/>
                  <a:gd name="connsiteY51" fmla="*/ 615804 h 2006658"/>
                  <a:gd name="connsiteX52" fmla="*/ 328470 w 1991308"/>
                  <a:gd name="connsiteY52" fmla="*/ 558646 h 2006658"/>
                  <a:gd name="connsiteX53" fmla="*/ 196990 w 1991308"/>
                  <a:gd name="connsiteY53" fmla="*/ 396187 h 2006658"/>
                  <a:gd name="connsiteX54" fmla="*/ 328266 w 1991308"/>
                  <a:gd name="connsiteY54" fmla="*/ 238169 h 2006658"/>
                  <a:gd name="connsiteX55" fmla="*/ 506333 w 1991308"/>
                  <a:gd name="connsiteY55" fmla="*/ 367049 h 2006658"/>
                  <a:gd name="connsiteX56" fmla="*/ 548886 w 1991308"/>
                  <a:gd name="connsiteY56" fmla="*/ 334521 h 2006658"/>
                  <a:gd name="connsiteX57" fmla="*/ 627634 w 1991308"/>
                  <a:gd name="connsiteY57" fmla="*/ 291898 h 2006658"/>
                  <a:gd name="connsiteX58" fmla="*/ 605377 w 1991308"/>
                  <a:gd name="connsiteY58" fmla="*/ 70692 h 2006658"/>
                  <a:gd name="connsiteX59" fmla="*/ 777387 w 1991308"/>
                  <a:gd name="connsiteY59" fmla="*/ 11607 h 2006658"/>
                  <a:gd name="connsiteX60" fmla="*/ 891618 w 1991308"/>
                  <a:gd name="connsiteY60" fmla="*/ 208778 h 2006658"/>
                  <a:gd name="connsiteX61" fmla="*/ 996229 w 1991308"/>
                  <a:gd name="connsiteY61" fmla="*/ 198262 h 2006658"/>
                  <a:gd name="connsiteX62" fmla="*/ 1042304 w 1991308"/>
                  <a:gd name="connsiteY62" fmla="*/ 202894 h 2006658"/>
                  <a:gd name="connsiteX63" fmla="*/ 1145064 w 1991308"/>
                  <a:gd name="connsiteY63"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996229 w 1991308"/>
                  <a:gd name="connsiteY29" fmla="*/ 1793940 h 2006658"/>
                  <a:gd name="connsiteX30" fmla="*/ 894326 w 1991308"/>
                  <a:gd name="connsiteY30" fmla="*/ 1787530 h 2006658"/>
                  <a:gd name="connsiteX31" fmla="*/ 890210 w 1991308"/>
                  <a:gd name="connsiteY31" fmla="*/ 1786745 h 2006658"/>
                  <a:gd name="connsiteX32" fmla="*/ 798991 w 1991308"/>
                  <a:gd name="connsiteY32" fmla="*/ 1994963 h 2006658"/>
                  <a:gd name="connsiteX33" fmla="*/ 601824 w 1991308"/>
                  <a:gd name="connsiteY33" fmla="*/ 1939725 h 2006658"/>
                  <a:gd name="connsiteX34" fmla="*/ 644484 w 1991308"/>
                  <a:gd name="connsiteY34" fmla="*/ 1711434 h 2006658"/>
                  <a:gd name="connsiteX35" fmla="*/ 614854 w 1991308"/>
                  <a:gd name="connsiteY35" fmla="*/ 1697645 h 2006658"/>
                  <a:gd name="connsiteX36" fmla="*/ 534524 w 1991308"/>
                  <a:gd name="connsiteY36" fmla="*/ 1647653 h 2006658"/>
                  <a:gd name="connsiteX37" fmla="*/ 365847 w 1991308"/>
                  <a:gd name="connsiteY37" fmla="*/ 1788637 h 2006658"/>
                  <a:gd name="connsiteX38" fmla="*/ 220840 w 1991308"/>
                  <a:gd name="connsiteY38" fmla="*/ 1640934 h 2006658"/>
                  <a:gd name="connsiteX39" fmla="*/ 351210 w 1991308"/>
                  <a:gd name="connsiteY39" fmla="*/ 1466162 h 2006658"/>
                  <a:gd name="connsiteX40" fmla="*/ 332774 w 1991308"/>
                  <a:gd name="connsiteY40" fmla="*/ 1442180 h 2006658"/>
                  <a:gd name="connsiteX41" fmla="*/ 283608 w 1991308"/>
                  <a:gd name="connsiteY41" fmla="*/ 1351855 h 2006658"/>
                  <a:gd name="connsiteX42" fmla="*/ 45928 w 1991308"/>
                  <a:gd name="connsiteY42" fmla="*/ 1378670 h 2006658"/>
                  <a:gd name="connsiteX43" fmla="*/ 512 w 1991308"/>
                  <a:gd name="connsiteY43" fmla="*/ 1189448 h 2006658"/>
                  <a:gd name="connsiteX44" fmla="*/ 203917 w 1991308"/>
                  <a:gd name="connsiteY44" fmla="*/ 1101571 h 2006658"/>
                  <a:gd name="connsiteX45" fmla="*/ 200260 w 1991308"/>
                  <a:gd name="connsiteY45" fmla="*/ 1077675 h 2006658"/>
                  <a:gd name="connsiteX46" fmla="*/ 196129 w 1991308"/>
                  <a:gd name="connsiteY46" fmla="*/ 996101 h 2006658"/>
                  <a:gd name="connsiteX47" fmla="*/ 200584 w 1991308"/>
                  <a:gd name="connsiteY47" fmla="*/ 925686 h 2006658"/>
                  <a:gd name="connsiteX48" fmla="*/ 0 w 1991308"/>
                  <a:gd name="connsiteY48" fmla="*/ 828717 h 2006658"/>
                  <a:gd name="connsiteX49" fmla="*/ 52146 w 1991308"/>
                  <a:gd name="connsiteY49" fmla="*/ 631581 h 2006658"/>
                  <a:gd name="connsiteX50" fmla="*/ 273733 w 1991308"/>
                  <a:gd name="connsiteY50" fmla="*/ 656322 h 2006658"/>
                  <a:gd name="connsiteX51" fmla="*/ 292697 w 1991308"/>
                  <a:gd name="connsiteY51" fmla="*/ 615804 h 2006658"/>
                  <a:gd name="connsiteX52" fmla="*/ 328470 w 1991308"/>
                  <a:gd name="connsiteY52" fmla="*/ 558646 h 2006658"/>
                  <a:gd name="connsiteX53" fmla="*/ 196990 w 1991308"/>
                  <a:gd name="connsiteY53" fmla="*/ 396187 h 2006658"/>
                  <a:gd name="connsiteX54" fmla="*/ 328266 w 1991308"/>
                  <a:gd name="connsiteY54" fmla="*/ 238169 h 2006658"/>
                  <a:gd name="connsiteX55" fmla="*/ 506333 w 1991308"/>
                  <a:gd name="connsiteY55" fmla="*/ 367049 h 2006658"/>
                  <a:gd name="connsiteX56" fmla="*/ 548886 w 1991308"/>
                  <a:gd name="connsiteY56" fmla="*/ 334521 h 2006658"/>
                  <a:gd name="connsiteX57" fmla="*/ 627634 w 1991308"/>
                  <a:gd name="connsiteY57" fmla="*/ 291898 h 2006658"/>
                  <a:gd name="connsiteX58" fmla="*/ 605377 w 1991308"/>
                  <a:gd name="connsiteY58" fmla="*/ 70692 h 2006658"/>
                  <a:gd name="connsiteX59" fmla="*/ 777387 w 1991308"/>
                  <a:gd name="connsiteY59" fmla="*/ 11607 h 2006658"/>
                  <a:gd name="connsiteX60" fmla="*/ 891618 w 1991308"/>
                  <a:gd name="connsiteY60" fmla="*/ 208778 h 2006658"/>
                  <a:gd name="connsiteX61" fmla="*/ 996229 w 1991308"/>
                  <a:gd name="connsiteY61" fmla="*/ 198262 h 2006658"/>
                  <a:gd name="connsiteX62" fmla="*/ 1042304 w 1991308"/>
                  <a:gd name="connsiteY62" fmla="*/ 202894 h 2006658"/>
                  <a:gd name="connsiteX63" fmla="*/ 1145064 w 1991308"/>
                  <a:gd name="connsiteY63"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894326 w 1991308"/>
                  <a:gd name="connsiteY29" fmla="*/ 1787530 h 2006658"/>
                  <a:gd name="connsiteX30" fmla="*/ 890210 w 1991308"/>
                  <a:gd name="connsiteY30" fmla="*/ 1786745 h 2006658"/>
                  <a:gd name="connsiteX31" fmla="*/ 798991 w 1991308"/>
                  <a:gd name="connsiteY31" fmla="*/ 1994963 h 2006658"/>
                  <a:gd name="connsiteX32" fmla="*/ 601824 w 1991308"/>
                  <a:gd name="connsiteY32" fmla="*/ 1939725 h 2006658"/>
                  <a:gd name="connsiteX33" fmla="*/ 644484 w 1991308"/>
                  <a:gd name="connsiteY33" fmla="*/ 1711434 h 2006658"/>
                  <a:gd name="connsiteX34" fmla="*/ 614854 w 1991308"/>
                  <a:gd name="connsiteY34" fmla="*/ 1697645 h 2006658"/>
                  <a:gd name="connsiteX35" fmla="*/ 534524 w 1991308"/>
                  <a:gd name="connsiteY35" fmla="*/ 1647653 h 2006658"/>
                  <a:gd name="connsiteX36" fmla="*/ 365847 w 1991308"/>
                  <a:gd name="connsiteY36" fmla="*/ 1788637 h 2006658"/>
                  <a:gd name="connsiteX37" fmla="*/ 220840 w 1991308"/>
                  <a:gd name="connsiteY37" fmla="*/ 1640934 h 2006658"/>
                  <a:gd name="connsiteX38" fmla="*/ 351210 w 1991308"/>
                  <a:gd name="connsiteY38" fmla="*/ 1466162 h 2006658"/>
                  <a:gd name="connsiteX39" fmla="*/ 332774 w 1991308"/>
                  <a:gd name="connsiteY39" fmla="*/ 1442180 h 2006658"/>
                  <a:gd name="connsiteX40" fmla="*/ 283608 w 1991308"/>
                  <a:gd name="connsiteY40" fmla="*/ 1351855 h 2006658"/>
                  <a:gd name="connsiteX41" fmla="*/ 45928 w 1991308"/>
                  <a:gd name="connsiteY41" fmla="*/ 1378670 h 2006658"/>
                  <a:gd name="connsiteX42" fmla="*/ 512 w 1991308"/>
                  <a:gd name="connsiteY42" fmla="*/ 1189448 h 2006658"/>
                  <a:gd name="connsiteX43" fmla="*/ 203917 w 1991308"/>
                  <a:gd name="connsiteY43" fmla="*/ 1101571 h 2006658"/>
                  <a:gd name="connsiteX44" fmla="*/ 200260 w 1991308"/>
                  <a:gd name="connsiteY44" fmla="*/ 1077675 h 2006658"/>
                  <a:gd name="connsiteX45" fmla="*/ 196129 w 1991308"/>
                  <a:gd name="connsiteY45" fmla="*/ 996101 h 2006658"/>
                  <a:gd name="connsiteX46" fmla="*/ 200584 w 1991308"/>
                  <a:gd name="connsiteY46" fmla="*/ 925686 h 2006658"/>
                  <a:gd name="connsiteX47" fmla="*/ 0 w 1991308"/>
                  <a:gd name="connsiteY47" fmla="*/ 828717 h 2006658"/>
                  <a:gd name="connsiteX48" fmla="*/ 52146 w 1991308"/>
                  <a:gd name="connsiteY48" fmla="*/ 631581 h 2006658"/>
                  <a:gd name="connsiteX49" fmla="*/ 273733 w 1991308"/>
                  <a:gd name="connsiteY49" fmla="*/ 656322 h 2006658"/>
                  <a:gd name="connsiteX50" fmla="*/ 292697 w 1991308"/>
                  <a:gd name="connsiteY50" fmla="*/ 615804 h 2006658"/>
                  <a:gd name="connsiteX51" fmla="*/ 328470 w 1991308"/>
                  <a:gd name="connsiteY51" fmla="*/ 558646 h 2006658"/>
                  <a:gd name="connsiteX52" fmla="*/ 196990 w 1991308"/>
                  <a:gd name="connsiteY52" fmla="*/ 396187 h 2006658"/>
                  <a:gd name="connsiteX53" fmla="*/ 328266 w 1991308"/>
                  <a:gd name="connsiteY53" fmla="*/ 238169 h 2006658"/>
                  <a:gd name="connsiteX54" fmla="*/ 506333 w 1991308"/>
                  <a:gd name="connsiteY54" fmla="*/ 367049 h 2006658"/>
                  <a:gd name="connsiteX55" fmla="*/ 548886 w 1991308"/>
                  <a:gd name="connsiteY55" fmla="*/ 334521 h 2006658"/>
                  <a:gd name="connsiteX56" fmla="*/ 627634 w 1991308"/>
                  <a:gd name="connsiteY56" fmla="*/ 291898 h 2006658"/>
                  <a:gd name="connsiteX57" fmla="*/ 605377 w 1991308"/>
                  <a:gd name="connsiteY57" fmla="*/ 70692 h 2006658"/>
                  <a:gd name="connsiteX58" fmla="*/ 777387 w 1991308"/>
                  <a:gd name="connsiteY58" fmla="*/ 11607 h 2006658"/>
                  <a:gd name="connsiteX59" fmla="*/ 891618 w 1991308"/>
                  <a:gd name="connsiteY59" fmla="*/ 208778 h 2006658"/>
                  <a:gd name="connsiteX60" fmla="*/ 996229 w 1991308"/>
                  <a:gd name="connsiteY60" fmla="*/ 198262 h 2006658"/>
                  <a:gd name="connsiteX61" fmla="*/ 1042304 w 1991308"/>
                  <a:gd name="connsiteY61" fmla="*/ 202894 h 2006658"/>
                  <a:gd name="connsiteX62" fmla="*/ 1145064 w 1991308"/>
                  <a:gd name="connsiteY62"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90645 w 1991308"/>
                  <a:gd name="connsiteY25" fmla="*/ 1967307 h 2006658"/>
                  <a:gd name="connsiteX26" fmla="*/ 1097779 w 1991308"/>
                  <a:gd name="connsiteY26" fmla="*/ 2006658 h 2006658"/>
                  <a:gd name="connsiteX27" fmla="*/ 1022201 w 1991308"/>
                  <a:gd name="connsiteY27" fmla="*/ 1791329 h 2006658"/>
                  <a:gd name="connsiteX28" fmla="*/ 894326 w 1991308"/>
                  <a:gd name="connsiteY28" fmla="*/ 1787530 h 2006658"/>
                  <a:gd name="connsiteX29" fmla="*/ 890210 w 1991308"/>
                  <a:gd name="connsiteY29" fmla="*/ 1786745 h 2006658"/>
                  <a:gd name="connsiteX30" fmla="*/ 798991 w 1991308"/>
                  <a:gd name="connsiteY30" fmla="*/ 1994963 h 2006658"/>
                  <a:gd name="connsiteX31" fmla="*/ 601824 w 1991308"/>
                  <a:gd name="connsiteY31" fmla="*/ 1939725 h 2006658"/>
                  <a:gd name="connsiteX32" fmla="*/ 644484 w 1991308"/>
                  <a:gd name="connsiteY32" fmla="*/ 1711434 h 2006658"/>
                  <a:gd name="connsiteX33" fmla="*/ 614854 w 1991308"/>
                  <a:gd name="connsiteY33" fmla="*/ 1697645 h 2006658"/>
                  <a:gd name="connsiteX34" fmla="*/ 534524 w 1991308"/>
                  <a:gd name="connsiteY34" fmla="*/ 1647653 h 2006658"/>
                  <a:gd name="connsiteX35" fmla="*/ 365847 w 1991308"/>
                  <a:gd name="connsiteY35" fmla="*/ 1788637 h 2006658"/>
                  <a:gd name="connsiteX36" fmla="*/ 220840 w 1991308"/>
                  <a:gd name="connsiteY36" fmla="*/ 1640934 h 2006658"/>
                  <a:gd name="connsiteX37" fmla="*/ 351210 w 1991308"/>
                  <a:gd name="connsiteY37" fmla="*/ 1466162 h 2006658"/>
                  <a:gd name="connsiteX38" fmla="*/ 332774 w 1991308"/>
                  <a:gd name="connsiteY38" fmla="*/ 1442180 h 2006658"/>
                  <a:gd name="connsiteX39" fmla="*/ 283608 w 1991308"/>
                  <a:gd name="connsiteY39" fmla="*/ 1351855 h 2006658"/>
                  <a:gd name="connsiteX40" fmla="*/ 45928 w 1991308"/>
                  <a:gd name="connsiteY40" fmla="*/ 1378670 h 2006658"/>
                  <a:gd name="connsiteX41" fmla="*/ 512 w 1991308"/>
                  <a:gd name="connsiteY41" fmla="*/ 1189448 h 2006658"/>
                  <a:gd name="connsiteX42" fmla="*/ 203917 w 1991308"/>
                  <a:gd name="connsiteY42" fmla="*/ 1101571 h 2006658"/>
                  <a:gd name="connsiteX43" fmla="*/ 200260 w 1991308"/>
                  <a:gd name="connsiteY43" fmla="*/ 1077675 h 2006658"/>
                  <a:gd name="connsiteX44" fmla="*/ 196129 w 1991308"/>
                  <a:gd name="connsiteY44" fmla="*/ 996101 h 2006658"/>
                  <a:gd name="connsiteX45" fmla="*/ 200584 w 1991308"/>
                  <a:gd name="connsiteY45" fmla="*/ 925686 h 2006658"/>
                  <a:gd name="connsiteX46" fmla="*/ 0 w 1991308"/>
                  <a:gd name="connsiteY46" fmla="*/ 828717 h 2006658"/>
                  <a:gd name="connsiteX47" fmla="*/ 52146 w 1991308"/>
                  <a:gd name="connsiteY47" fmla="*/ 631581 h 2006658"/>
                  <a:gd name="connsiteX48" fmla="*/ 273733 w 1991308"/>
                  <a:gd name="connsiteY48" fmla="*/ 656322 h 2006658"/>
                  <a:gd name="connsiteX49" fmla="*/ 292697 w 1991308"/>
                  <a:gd name="connsiteY49" fmla="*/ 615804 h 2006658"/>
                  <a:gd name="connsiteX50" fmla="*/ 328470 w 1991308"/>
                  <a:gd name="connsiteY50" fmla="*/ 558646 h 2006658"/>
                  <a:gd name="connsiteX51" fmla="*/ 196990 w 1991308"/>
                  <a:gd name="connsiteY51" fmla="*/ 396187 h 2006658"/>
                  <a:gd name="connsiteX52" fmla="*/ 328266 w 1991308"/>
                  <a:gd name="connsiteY52" fmla="*/ 238169 h 2006658"/>
                  <a:gd name="connsiteX53" fmla="*/ 506333 w 1991308"/>
                  <a:gd name="connsiteY53" fmla="*/ 367049 h 2006658"/>
                  <a:gd name="connsiteX54" fmla="*/ 548886 w 1991308"/>
                  <a:gd name="connsiteY54" fmla="*/ 334521 h 2006658"/>
                  <a:gd name="connsiteX55" fmla="*/ 627634 w 1991308"/>
                  <a:gd name="connsiteY55" fmla="*/ 291898 h 2006658"/>
                  <a:gd name="connsiteX56" fmla="*/ 605377 w 1991308"/>
                  <a:gd name="connsiteY56" fmla="*/ 70692 h 2006658"/>
                  <a:gd name="connsiteX57" fmla="*/ 777387 w 1991308"/>
                  <a:gd name="connsiteY57" fmla="*/ 11607 h 2006658"/>
                  <a:gd name="connsiteX58" fmla="*/ 891618 w 1991308"/>
                  <a:gd name="connsiteY58" fmla="*/ 208778 h 2006658"/>
                  <a:gd name="connsiteX59" fmla="*/ 996229 w 1991308"/>
                  <a:gd name="connsiteY59" fmla="*/ 198262 h 2006658"/>
                  <a:gd name="connsiteX60" fmla="*/ 1042304 w 1991308"/>
                  <a:gd name="connsiteY60" fmla="*/ 202894 h 2006658"/>
                  <a:gd name="connsiteX61" fmla="*/ 1145064 w 1991308"/>
                  <a:gd name="connsiteY61"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307664 w 1991308"/>
                  <a:gd name="connsiteY23" fmla="*/ 1731242 h 2006658"/>
                  <a:gd name="connsiteX24" fmla="*/ 1290645 w 1991308"/>
                  <a:gd name="connsiteY24" fmla="*/ 1967307 h 2006658"/>
                  <a:gd name="connsiteX25" fmla="*/ 1097779 w 1991308"/>
                  <a:gd name="connsiteY25" fmla="*/ 2006658 h 2006658"/>
                  <a:gd name="connsiteX26" fmla="*/ 1022201 w 1991308"/>
                  <a:gd name="connsiteY26" fmla="*/ 1791329 h 2006658"/>
                  <a:gd name="connsiteX27" fmla="*/ 894326 w 1991308"/>
                  <a:gd name="connsiteY27" fmla="*/ 1787530 h 2006658"/>
                  <a:gd name="connsiteX28" fmla="*/ 890210 w 1991308"/>
                  <a:gd name="connsiteY28" fmla="*/ 1786745 h 2006658"/>
                  <a:gd name="connsiteX29" fmla="*/ 798991 w 1991308"/>
                  <a:gd name="connsiteY29" fmla="*/ 1994963 h 2006658"/>
                  <a:gd name="connsiteX30" fmla="*/ 601824 w 1991308"/>
                  <a:gd name="connsiteY30" fmla="*/ 1939725 h 2006658"/>
                  <a:gd name="connsiteX31" fmla="*/ 644484 w 1991308"/>
                  <a:gd name="connsiteY31" fmla="*/ 1711434 h 2006658"/>
                  <a:gd name="connsiteX32" fmla="*/ 614854 w 1991308"/>
                  <a:gd name="connsiteY32" fmla="*/ 1697645 h 2006658"/>
                  <a:gd name="connsiteX33" fmla="*/ 534524 w 1991308"/>
                  <a:gd name="connsiteY33" fmla="*/ 1647653 h 2006658"/>
                  <a:gd name="connsiteX34" fmla="*/ 365847 w 1991308"/>
                  <a:gd name="connsiteY34" fmla="*/ 1788637 h 2006658"/>
                  <a:gd name="connsiteX35" fmla="*/ 220840 w 1991308"/>
                  <a:gd name="connsiteY35" fmla="*/ 1640934 h 2006658"/>
                  <a:gd name="connsiteX36" fmla="*/ 351210 w 1991308"/>
                  <a:gd name="connsiteY36" fmla="*/ 1466162 h 2006658"/>
                  <a:gd name="connsiteX37" fmla="*/ 332774 w 1991308"/>
                  <a:gd name="connsiteY37" fmla="*/ 1442180 h 2006658"/>
                  <a:gd name="connsiteX38" fmla="*/ 283608 w 1991308"/>
                  <a:gd name="connsiteY38" fmla="*/ 1351855 h 2006658"/>
                  <a:gd name="connsiteX39" fmla="*/ 45928 w 1991308"/>
                  <a:gd name="connsiteY39" fmla="*/ 1378670 h 2006658"/>
                  <a:gd name="connsiteX40" fmla="*/ 512 w 1991308"/>
                  <a:gd name="connsiteY40" fmla="*/ 1189448 h 2006658"/>
                  <a:gd name="connsiteX41" fmla="*/ 203917 w 1991308"/>
                  <a:gd name="connsiteY41" fmla="*/ 1101571 h 2006658"/>
                  <a:gd name="connsiteX42" fmla="*/ 200260 w 1991308"/>
                  <a:gd name="connsiteY42" fmla="*/ 1077675 h 2006658"/>
                  <a:gd name="connsiteX43" fmla="*/ 196129 w 1991308"/>
                  <a:gd name="connsiteY43" fmla="*/ 996101 h 2006658"/>
                  <a:gd name="connsiteX44" fmla="*/ 200584 w 1991308"/>
                  <a:gd name="connsiteY44" fmla="*/ 925686 h 2006658"/>
                  <a:gd name="connsiteX45" fmla="*/ 0 w 1991308"/>
                  <a:gd name="connsiteY45" fmla="*/ 828717 h 2006658"/>
                  <a:gd name="connsiteX46" fmla="*/ 52146 w 1991308"/>
                  <a:gd name="connsiteY46" fmla="*/ 631581 h 2006658"/>
                  <a:gd name="connsiteX47" fmla="*/ 273733 w 1991308"/>
                  <a:gd name="connsiteY47" fmla="*/ 656322 h 2006658"/>
                  <a:gd name="connsiteX48" fmla="*/ 292697 w 1991308"/>
                  <a:gd name="connsiteY48" fmla="*/ 615804 h 2006658"/>
                  <a:gd name="connsiteX49" fmla="*/ 328470 w 1991308"/>
                  <a:gd name="connsiteY49" fmla="*/ 558646 h 2006658"/>
                  <a:gd name="connsiteX50" fmla="*/ 196990 w 1991308"/>
                  <a:gd name="connsiteY50" fmla="*/ 396187 h 2006658"/>
                  <a:gd name="connsiteX51" fmla="*/ 328266 w 1991308"/>
                  <a:gd name="connsiteY51" fmla="*/ 238169 h 2006658"/>
                  <a:gd name="connsiteX52" fmla="*/ 506333 w 1991308"/>
                  <a:gd name="connsiteY52" fmla="*/ 367049 h 2006658"/>
                  <a:gd name="connsiteX53" fmla="*/ 548886 w 1991308"/>
                  <a:gd name="connsiteY53" fmla="*/ 334521 h 2006658"/>
                  <a:gd name="connsiteX54" fmla="*/ 627634 w 1991308"/>
                  <a:gd name="connsiteY54" fmla="*/ 291898 h 2006658"/>
                  <a:gd name="connsiteX55" fmla="*/ 605377 w 1991308"/>
                  <a:gd name="connsiteY55" fmla="*/ 70692 h 2006658"/>
                  <a:gd name="connsiteX56" fmla="*/ 777387 w 1991308"/>
                  <a:gd name="connsiteY56" fmla="*/ 11607 h 2006658"/>
                  <a:gd name="connsiteX57" fmla="*/ 891618 w 1991308"/>
                  <a:gd name="connsiteY57" fmla="*/ 208778 h 2006658"/>
                  <a:gd name="connsiteX58" fmla="*/ 996229 w 1991308"/>
                  <a:gd name="connsiteY58" fmla="*/ 198262 h 2006658"/>
                  <a:gd name="connsiteX59" fmla="*/ 1042304 w 1991308"/>
                  <a:gd name="connsiteY59" fmla="*/ 202894 h 2006658"/>
                  <a:gd name="connsiteX60" fmla="*/ 1145064 w 1991308"/>
                  <a:gd name="connsiteY60"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37679 w 1991308"/>
                  <a:gd name="connsiteY18" fmla="*/ 1470108 h 2006658"/>
                  <a:gd name="connsiteX19" fmla="*/ 1759429 w 1991308"/>
                  <a:gd name="connsiteY19" fmla="*/ 1680953 h 2006658"/>
                  <a:gd name="connsiteX20" fmla="*/ 1616775 w 1991308"/>
                  <a:gd name="connsiteY20" fmla="*/ 1816584 h 2006658"/>
                  <a:gd name="connsiteX21" fmla="*/ 1424944 w 1991308"/>
                  <a:gd name="connsiteY21" fmla="*/ 1668627 h 2006658"/>
                  <a:gd name="connsiteX22" fmla="*/ 1307664 w 1991308"/>
                  <a:gd name="connsiteY22" fmla="*/ 1731242 h 2006658"/>
                  <a:gd name="connsiteX23" fmla="*/ 1290645 w 1991308"/>
                  <a:gd name="connsiteY23" fmla="*/ 1967307 h 2006658"/>
                  <a:gd name="connsiteX24" fmla="*/ 1097779 w 1991308"/>
                  <a:gd name="connsiteY24" fmla="*/ 2006658 h 2006658"/>
                  <a:gd name="connsiteX25" fmla="*/ 1022201 w 1991308"/>
                  <a:gd name="connsiteY25" fmla="*/ 1791329 h 2006658"/>
                  <a:gd name="connsiteX26" fmla="*/ 894326 w 1991308"/>
                  <a:gd name="connsiteY26" fmla="*/ 1787530 h 2006658"/>
                  <a:gd name="connsiteX27" fmla="*/ 890210 w 1991308"/>
                  <a:gd name="connsiteY27" fmla="*/ 1786745 h 2006658"/>
                  <a:gd name="connsiteX28" fmla="*/ 798991 w 1991308"/>
                  <a:gd name="connsiteY28" fmla="*/ 1994963 h 2006658"/>
                  <a:gd name="connsiteX29" fmla="*/ 601824 w 1991308"/>
                  <a:gd name="connsiteY29" fmla="*/ 1939725 h 2006658"/>
                  <a:gd name="connsiteX30" fmla="*/ 644484 w 1991308"/>
                  <a:gd name="connsiteY30" fmla="*/ 1711434 h 2006658"/>
                  <a:gd name="connsiteX31" fmla="*/ 614854 w 1991308"/>
                  <a:gd name="connsiteY31" fmla="*/ 1697645 h 2006658"/>
                  <a:gd name="connsiteX32" fmla="*/ 534524 w 1991308"/>
                  <a:gd name="connsiteY32" fmla="*/ 1647653 h 2006658"/>
                  <a:gd name="connsiteX33" fmla="*/ 365847 w 1991308"/>
                  <a:gd name="connsiteY33" fmla="*/ 1788637 h 2006658"/>
                  <a:gd name="connsiteX34" fmla="*/ 220840 w 1991308"/>
                  <a:gd name="connsiteY34" fmla="*/ 1640934 h 2006658"/>
                  <a:gd name="connsiteX35" fmla="*/ 351210 w 1991308"/>
                  <a:gd name="connsiteY35" fmla="*/ 1466162 h 2006658"/>
                  <a:gd name="connsiteX36" fmla="*/ 332774 w 1991308"/>
                  <a:gd name="connsiteY36" fmla="*/ 1442180 h 2006658"/>
                  <a:gd name="connsiteX37" fmla="*/ 283608 w 1991308"/>
                  <a:gd name="connsiteY37" fmla="*/ 1351855 h 2006658"/>
                  <a:gd name="connsiteX38" fmla="*/ 45928 w 1991308"/>
                  <a:gd name="connsiteY38" fmla="*/ 1378670 h 2006658"/>
                  <a:gd name="connsiteX39" fmla="*/ 512 w 1991308"/>
                  <a:gd name="connsiteY39" fmla="*/ 1189448 h 2006658"/>
                  <a:gd name="connsiteX40" fmla="*/ 203917 w 1991308"/>
                  <a:gd name="connsiteY40" fmla="*/ 1101571 h 2006658"/>
                  <a:gd name="connsiteX41" fmla="*/ 200260 w 1991308"/>
                  <a:gd name="connsiteY41" fmla="*/ 1077675 h 2006658"/>
                  <a:gd name="connsiteX42" fmla="*/ 196129 w 1991308"/>
                  <a:gd name="connsiteY42" fmla="*/ 996101 h 2006658"/>
                  <a:gd name="connsiteX43" fmla="*/ 200584 w 1991308"/>
                  <a:gd name="connsiteY43" fmla="*/ 925686 h 2006658"/>
                  <a:gd name="connsiteX44" fmla="*/ 0 w 1991308"/>
                  <a:gd name="connsiteY44" fmla="*/ 828717 h 2006658"/>
                  <a:gd name="connsiteX45" fmla="*/ 52146 w 1991308"/>
                  <a:gd name="connsiteY45" fmla="*/ 631581 h 2006658"/>
                  <a:gd name="connsiteX46" fmla="*/ 273733 w 1991308"/>
                  <a:gd name="connsiteY46" fmla="*/ 656322 h 2006658"/>
                  <a:gd name="connsiteX47" fmla="*/ 292697 w 1991308"/>
                  <a:gd name="connsiteY47" fmla="*/ 615804 h 2006658"/>
                  <a:gd name="connsiteX48" fmla="*/ 328470 w 1991308"/>
                  <a:gd name="connsiteY48" fmla="*/ 558646 h 2006658"/>
                  <a:gd name="connsiteX49" fmla="*/ 196990 w 1991308"/>
                  <a:gd name="connsiteY49" fmla="*/ 396187 h 2006658"/>
                  <a:gd name="connsiteX50" fmla="*/ 328266 w 1991308"/>
                  <a:gd name="connsiteY50" fmla="*/ 238169 h 2006658"/>
                  <a:gd name="connsiteX51" fmla="*/ 506333 w 1991308"/>
                  <a:gd name="connsiteY51" fmla="*/ 367049 h 2006658"/>
                  <a:gd name="connsiteX52" fmla="*/ 548886 w 1991308"/>
                  <a:gd name="connsiteY52" fmla="*/ 334521 h 2006658"/>
                  <a:gd name="connsiteX53" fmla="*/ 627634 w 1991308"/>
                  <a:gd name="connsiteY53" fmla="*/ 291898 h 2006658"/>
                  <a:gd name="connsiteX54" fmla="*/ 605377 w 1991308"/>
                  <a:gd name="connsiteY54" fmla="*/ 70692 h 2006658"/>
                  <a:gd name="connsiteX55" fmla="*/ 777387 w 1991308"/>
                  <a:gd name="connsiteY55" fmla="*/ 11607 h 2006658"/>
                  <a:gd name="connsiteX56" fmla="*/ 891618 w 1991308"/>
                  <a:gd name="connsiteY56" fmla="*/ 208778 h 2006658"/>
                  <a:gd name="connsiteX57" fmla="*/ 996229 w 1991308"/>
                  <a:gd name="connsiteY57" fmla="*/ 198262 h 2006658"/>
                  <a:gd name="connsiteX58" fmla="*/ 1042304 w 1991308"/>
                  <a:gd name="connsiteY58" fmla="*/ 202894 h 2006658"/>
                  <a:gd name="connsiteX59" fmla="*/ 1145064 w 1991308"/>
                  <a:gd name="connsiteY59"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1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1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1042303 w 1991308"/>
                  <a:gd name="connsiteY54" fmla="*/ 202894 h 2006658"/>
                  <a:gd name="connsiteX55" fmla="*/ 1145064 w 1991308"/>
                  <a:gd name="connsiteY55"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4999 h 2006658"/>
                  <a:gd name="connsiteX54" fmla="*/ 1042303 w 1991308"/>
                  <a:gd name="connsiteY54" fmla="*/ 202894 h 2006658"/>
                  <a:gd name="connsiteX55" fmla="*/ 1145064 w 1991308"/>
                  <a:gd name="connsiteY55"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4999 h 2006658"/>
                  <a:gd name="connsiteX54" fmla="*/ 1042303 w 1991308"/>
                  <a:gd name="connsiteY54" fmla="*/ 206675 h 2006658"/>
                  <a:gd name="connsiteX55" fmla="*/ 1145064 w 1991308"/>
                  <a:gd name="connsiteY55" fmla="*/ 0 h 2006658"/>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292697 w 1991308"/>
                  <a:gd name="connsiteY44" fmla="*/ 634428 h 2025282"/>
                  <a:gd name="connsiteX45" fmla="*/ 328470 w 1991308"/>
                  <a:gd name="connsiteY45" fmla="*/ 577270 h 2025282"/>
                  <a:gd name="connsiteX46" fmla="*/ 196990 w 1991308"/>
                  <a:gd name="connsiteY46" fmla="*/ 414811 h 2025282"/>
                  <a:gd name="connsiteX47" fmla="*/ 328266 w 1991308"/>
                  <a:gd name="connsiteY47" fmla="*/ 256793 h 2025282"/>
                  <a:gd name="connsiteX48" fmla="*/ 506333 w 1991308"/>
                  <a:gd name="connsiteY48" fmla="*/ 385673 h 2025282"/>
                  <a:gd name="connsiteX49" fmla="*/ 548886 w 1991308"/>
                  <a:gd name="connsiteY49" fmla="*/ 353145 h 2025282"/>
                  <a:gd name="connsiteX50" fmla="*/ 627634 w 1991308"/>
                  <a:gd name="connsiteY50" fmla="*/ 310522 h 2025282"/>
                  <a:gd name="connsiteX51" fmla="*/ 605377 w 1991308"/>
                  <a:gd name="connsiteY51" fmla="*/ 89316 h 2025282"/>
                  <a:gd name="connsiteX52" fmla="*/ 777388 w 1991308"/>
                  <a:gd name="connsiteY52" fmla="*/ 0 h 2025282"/>
                  <a:gd name="connsiteX53" fmla="*/ 891618 w 1991308"/>
                  <a:gd name="connsiteY53" fmla="*/ 223623 h 2025282"/>
                  <a:gd name="connsiteX54" fmla="*/ 1042303 w 1991308"/>
                  <a:gd name="connsiteY54" fmla="*/ 225299 h 2025282"/>
                  <a:gd name="connsiteX55" fmla="*/ 1145064 w 1991308"/>
                  <a:gd name="connsiteY55"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292697 w 1991308"/>
                  <a:gd name="connsiteY44" fmla="*/ 634428 h 2025282"/>
                  <a:gd name="connsiteX45" fmla="*/ 328470 w 1991308"/>
                  <a:gd name="connsiteY45" fmla="*/ 577270 h 2025282"/>
                  <a:gd name="connsiteX46" fmla="*/ 196990 w 1991308"/>
                  <a:gd name="connsiteY46" fmla="*/ 414811 h 2025282"/>
                  <a:gd name="connsiteX47" fmla="*/ 328266 w 1991308"/>
                  <a:gd name="connsiteY47" fmla="*/ 256793 h 2025282"/>
                  <a:gd name="connsiteX48" fmla="*/ 506333 w 1991308"/>
                  <a:gd name="connsiteY48" fmla="*/ 385673 h 2025282"/>
                  <a:gd name="connsiteX49" fmla="*/ 627634 w 1991308"/>
                  <a:gd name="connsiteY49" fmla="*/ 310522 h 2025282"/>
                  <a:gd name="connsiteX50" fmla="*/ 605377 w 1991308"/>
                  <a:gd name="connsiteY50" fmla="*/ 89316 h 2025282"/>
                  <a:gd name="connsiteX51" fmla="*/ 777388 w 1991308"/>
                  <a:gd name="connsiteY51" fmla="*/ 0 h 2025282"/>
                  <a:gd name="connsiteX52" fmla="*/ 891618 w 1991308"/>
                  <a:gd name="connsiteY52" fmla="*/ 223623 h 2025282"/>
                  <a:gd name="connsiteX53" fmla="*/ 1042303 w 1991308"/>
                  <a:gd name="connsiteY53" fmla="*/ 225299 h 2025282"/>
                  <a:gd name="connsiteX54" fmla="*/ 1145064 w 1991308"/>
                  <a:gd name="connsiteY54"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328470 w 1991308"/>
                  <a:gd name="connsiteY44" fmla="*/ 577270 h 2025282"/>
                  <a:gd name="connsiteX45" fmla="*/ 196990 w 1991308"/>
                  <a:gd name="connsiteY45" fmla="*/ 414811 h 2025282"/>
                  <a:gd name="connsiteX46" fmla="*/ 328266 w 1991308"/>
                  <a:gd name="connsiteY46" fmla="*/ 256793 h 2025282"/>
                  <a:gd name="connsiteX47" fmla="*/ 506333 w 1991308"/>
                  <a:gd name="connsiteY47" fmla="*/ 385673 h 2025282"/>
                  <a:gd name="connsiteX48" fmla="*/ 627634 w 1991308"/>
                  <a:gd name="connsiteY48" fmla="*/ 310522 h 2025282"/>
                  <a:gd name="connsiteX49" fmla="*/ 605377 w 1991308"/>
                  <a:gd name="connsiteY49" fmla="*/ 89316 h 2025282"/>
                  <a:gd name="connsiteX50" fmla="*/ 777388 w 1991308"/>
                  <a:gd name="connsiteY50" fmla="*/ 0 h 2025282"/>
                  <a:gd name="connsiteX51" fmla="*/ 891618 w 1991308"/>
                  <a:gd name="connsiteY51" fmla="*/ 223623 h 2025282"/>
                  <a:gd name="connsiteX52" fmla="*/ 1042303 w 1991308"/>
                  <a:gd name="connsiteY52" fmla="*/ 225299 h 2025282"/>
                  <a:gd name="connsiteX53" fmla="*/ 1145064 w 1991308"/>
                  <a:gd name="connsiteY53"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200584 w 1991308"/>
                  <a:gd name="connsiteY39" fmla="*/ 944310 h 2025282"/>
                  <a:gd name="connsiteX40" fmla="*/ 0 w 1991308"/>
                  <a:gd name="connsiteY40" fmla="*/ 847341 h 2025282"/>
                  <a:gd name="connsiteX41" fmla="*/ 52146 w 1991308"/>
                  <a:gd name="connsiteY41" fmla="*/ 650205 h 2025282"/>
                  <a:gd name="connsiteX42" fmla="*/ 273733 w 1991308"/>
                  <a:gd name="connsiteY42" fmla="*/ 674946 h 2025282"/>
                  <a:gd name="connsiteX43" fmla="*/ 328470 w 1991308"/>
                  <a:gd name="connsiteY43" fmla="*/ 577270 h 2025282"/>
                  <a:gd name="connsiteX44" fmla="*/ 196990 w 1991308"/>
                  <a:gd name="connsiteY44" fmla="*/ 414811 h 2025282"/>
                  <a:gd name="connsiteX45" fmla="*/ 328266 w 1991308"/>
                  <a:gd name="connsiteY45" fmla="*/ 256793 h 2025282"/>
                  <a:gd name="connsiteX46" fmla="*/ 506333 w 1991308"/>
                  <a:gd name="connsiteY46" fmla="*/ 385673 h 2025282"/>
                  <a:gd name="connsiteX47" fmla="*/ 627634 w 1991308"/>
                  <a:gd name="connsiteY47" fmla="*/ 310522 h 2025282"/>
                  <a:gd name="connsiteX48" fmla="*/ 605377 w 1991308"/>
                  <a:gd name="connsiteY48" fmla="*/ 89316 h 2025282"/>
                  <a:gd name="connsiteX49" fmla="*/ 777388 w 1991308"/>
                  <a:gd name="connsiteY49" fmla="*/ 0 h 2025282"/>
                  <a:gd name="connsiteX50" fmla="*/ 891618 w 1991308"/>
                  <a:gd name="connsiteY50" fmla="*/ 223623 h 2025282"/>
                  <a:gd name="connsiteX51" fmla="*/ 1042303 w 1991308"/>
                  <a:gd name="connsiteY51" fmla="*/ 225299 h 2025282"/>
                  <a:gd name="connsiteX52" fmla="*/ 1145064 w 1991308"/>
                  <a:gd name="connsiteY52"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584 w 1991308"/>
                  <a:gd name="connsiteY38" fmla="*/ 944310 h 2025282"/>
                  <a:gd name="connsiteX39" fmla="*/ 0 w 1991308"/>
                  <a:gd name="connsiteY39" fmla="*/ 847341 h 2025282"/>
                  <a:gd name="connsiteX40" fmla="*/ 52146 w 1991308"/>
                  <a:gd name="connsiteY40" fmla="*/ 650205 h 2025282"/>
                  <a:gd name="connsiteX41" fmla="*/ 273733 w 1991308"/>
                  <a:gd name="connsiteY41" fmla="*/ 674946 h 2025282"/>
                  <a:gd name="connsiteX42" fmla="*/ 328470 w 1991308"/>
                  <a:gd name="connsiteY42" fmla="*/ 577270 h 2025282"/>
                  <a:gd name="connsiteX43" fmla="*/ 196990 w 1991308"/>
                  <a:gd name="connsiteY43" fmla="*/ 414811 h 2025282"/>
                  <a:gd name="connsiteX44" fmla="*/ 328266 w 1991308"/>
                  <a:gd name="connsiteY44" fmla="*/ 256793 h 2025282"/>
                  <a:gd name="connsiteX45" fmla="*/ 506333 w 1991308"/>
                  <a:gd name="connsiteY45" fmla="*/ 385673 h 2025282"/>
                  <a:gd name="connsiteX46" fmla="*/ 627634 w 1991308"/>
                  <a:gd name="connsiteY46" fmla="*/ 310522 h 2025282"/>
                  <a:gd name="connsiteX47" fmla="*/ 605377 w 1991308"/>
                  <a:gd name="connsiteY47" fmla="*/ 89316 h 2025282"/>
                  <a:gd name="connsiteX48" fmla="*/ 777388 w 1991308"/>
                  <a:gd name="connsiteY48" fmla="*/ 0 h 2025282"/>
                  <a:gd name="connsiteX49" fmla="*/ 891618 w 1991308"/>
                  <a:gd name="connsiteY49" fmla="*/ 223623 h 2025282"/>
                  <a:gd name="connsiteX50" fmla="*/ 1042303 w 1991308"/>
                  <a:gd name="connsiteY50" fmla="*/ 225299 h 2025282"/>
                  <a:gd name="connsiteX51" fmla="*/ 1145064 w 1991308"/>
                  <a:gd name="connsiteY51"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584 w 1991308"/>
                  <a:gd name="connsiteY38" fmla="*/ 944310 h 2025282"/>
                  <a:gd name="connsiteX39" fmla="*/ 0 w 1991308"/>
                  <a:gd name="connsiteY39" fmla="*/ 847341 h 2025282"/>
                  <a:gd name="connsiteX40" fmla="*/ 52146 w 1991308"/>
                  <a:gd name="connsiteY40" fmla="*/ 650205 h 2025282"/>
                  <a:gd name="connsiteX41" fmla="*/ 273733 w 1991308"/>
                  <a:gd name="connsiteY41" fmla="*/ 674946 h 2025282"/>
                  <a:gd name="connsiteX42" fmla="*/ 328470 w 1991308"/>
                  <a:gd name="connsiteY42" fmla="*/ 577270 h 2025282"/>
                  <a:gd name="connsiteX43" fmla="*/ 196990 w 1991308"/>
                  <a:gd name="connsiteY43" fmla="*/ 414811 h 2025282"/>
                  <a:gd name="connsiteX44" fmla="*/ 328266 w 1991308"/>
                  <a:gd name="connsiteY44" fmla="*/ 256793 h 2025282"/>
                  <a:gd name="connsiteX45" fmla="*/ 506333 w 1991308"/>
                  <a:gd name="connsiteY45" fmla="*/ 385673 h 2025282"/>
                  <a:gd name="connsiteX46" fmla="*/ 627634 w 1991308"/>
                  <a:gd name="connsiteY46" fmla="*/ 310522 h 2025282"/>
                  <a:gd name="connsiteX47" fmla="*/ 605377 w 1991308"/>
                  <a:gd name="connsiteY47" fmla="*/ 89316 h 2025282"/>
                  <a:gd name="connsiteX48" fmla="*/ 777388 w 1991308"/>
                  <a:gd name="connsiteY48" fmla="*/ 0 h 2025282"/>
                  <a:gd name="connsiteX49" fmla="*/ 891618 w 1991308"/>
                  <a:gd name="connsiteY49" fmla="*/ 223623 h 2025282"/>
                  <a:gd name="connsiteX50" fmla="*/ 1042303 w 1991308"/>
                  <a:gd name="connsiteY50" fmla="*/ 225299 h 2025282"/>
                  <a:gd name="connsiteX51" fmla="*/ 1145064 w 1991308"/>
                  <a:gd name="connsiteY51"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283608 w 1991308"/>
                  <a:gd name="connsiteY33" fmla="*/ 1370479 h 2025282"/>
                  <a:gd name="connsiteX34" fmla="*/ 45928 w 1991308"/>
                  <a:gd name="connsiteY34" fmla="*/ 1397294 h 2025282"/>
                  <a:gd name="connsiteX35" fmla="*/ 512 w 1991308"/>
                  <a:gd name="connsiteY35" fmla="*/ 1208072 h 2025282"/>
                  <a:gd name="connsiteX36" fmla="*/ 203917 w 1991308"/>
                  <a:gd name="connsiteY36" fmla="*/ 1120195 h 2025282"/>
                  <a:gd name="connsiteX37" fmla="*/ 200584 w 1991308"/>
                  <a:gd name="connsiteY37" fmla="*/ 944310 h 2025282"/>
                  <a:gd name="connsiteX38" fmla="*/ 0 w 1991308"/>
                  <a:gd name="connsiteY38" fmla="*/ 847341 h 2025282"/>
                  <a:gd name="connsiteX39" fmla="*/ 52146 w 1991308"/>
                  <a:gd name="connsiteY39" fmla="*/ 650205 h 2025282"/>
                  <a:gd name="connsiteX40" fmla="*/ 273733 w 1991308"/>
                  <a:gd name="connsiteY40" fmla="*/ 674946 h 2025282"/>
                  <a:gd name="connsiteX41" fmla="*/ 328470 w 1991308"/>
                  <a:gd name="connsiteY41" fmla="*/ 577270 h 2025282"/>
                  <a:gd name="connsiteX42" fmla="*/ 196990 w 1991308"/>
                  <a:gd name="connsiteY42" fmla="*/ 414811 h 2025282"/>
                  <a:gd name="connsiteX43" fmla="*/ 328266 w 1991308"/>
                  <a:gd name="connsiteY43" fmla="*/ 256793 h 2025282"/>
                  <a:gd name="connsiteX44" fmla="*/ 506333 w 1991308"/>
                  <a:gd name="connsiteY44" fmla="*/ 385673 h 2025282"/>
                  <a:gd name="connsiteX45" fmla="*/ 627634 w 1991308"/>
                  <a:gd name="connsiteY45" fmla="*/ 310522 h 2025282"/>
                  <a:gd name="connsiteX46" fmla="*/ 605377 w 1991308"/>
                  <a:gd name="connsiteY46" fmla="*/ 89316 h 2025282"/>
                  <a:gd name="connsiteX47" fmla="*/ 777388 w 1991308"/>
                  <a:gd name="connsiteY47" fmla="*/ 0 h 2025282"/>
                  <a:gd name="connsiteX48" fmla="*/ 891618 w 1991308"/>
                  <a:gd name="connsiteY48" fmla="*/ 223623 h 2025282"/>
                  <a:gd name="connsiteX49" fmla="*/ 1042303 w 1991308"/>
                  <a:gd name="connsiteY49" fmla="*/ 225299 h 2025282"/>
                  <a:gd name="connsiteX50" fmla="*/ 1145064 w 1991308"/>
                  <a:gd name="connsiteY50"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534524 w 1991308"/>
                  <a:gd name="connsiteY28" fmla="*/ 1666277 h 2025282"/>
                  <a:gd name="connsiteX29" fmla="*/ 365847 w 1991308"/>
                  <a:gd name="connsiteY29" fmla="*/ 1807261 h 2025282"/>
                  <a:gd name="connsiteX30" fmla="*/ 220840 w 1991308"/>
                  <a:gd name="connsiteY30" fmla="*/ 1659558 h 2025282"/>
                  <a:gd name="connsiteX31" fmla="*/ 351210 w 1991308"/>
                  <a:gd name="connsiteY31" fmla="*/ 1484786 h 2025282"/>
                  <a:gd name="connsiteX32" fmla="*/ 283608 w 1991308"/>
                  <a:gd name="connsiteY32" fmla="*/ 1370479 h 2025282"/>
                  <a:gd name="connsiteX33" fmla="*/ 45928 w 1991308"/>
                  <a:gd name="connsiteY33" fmla="*/ 1397294 h 2025282"/>
                  <a:gd name="connsiteX34" fmla="*/ 512 w 1991308"/>
                  <a:gd name="connsiteY34" fmla="*/ 1208072 h 2025282"/>
                  <a:gd name="connsiteX35" fmla="*/ 203917 w 1991308"/>
                  <a:gd name="connsiteY35" fmla="*/ 1120195 h 2025282"/>
                  <a:gd name="connsiteX36" fmla="*/ 200584 w 1991308"/>
                  <a:gd name="connsiteY36" fmla="*/ 944310 h 2025282"/>
                  <a:gd name="connsiteX37" fmla="*/ 0 w 1991308"/>
                  <a:gd name="connsiteY37" fmla="*/ 847341 h 2025282"/>
                  <a:gd name="connsiteX38" fmla="*/ 52146 w 1991308"/>
                  <a:gd name="connsiteY38" fmla="*/ 650205 h 2025282"/>
                  <a:gd name="connsiteX39" fmla="*/ 273733 w 1991308"/>
                  <a:gd name="connsiteY39" fmla="*/ 674946 h 2025282"/>
                  <a:gd name="connsiteX40" fmla="*/ 328470 w 1991308"/>
                  <a:gd name="connsiteY40" fmla="*/ 577270 h 2025282"/>
                  <a:gd name="connsiteX41" fmla="*/ 196990 w 1991308"/>
                  <a:gd name="connsiteY41" fmla="*/ 414811 h 2025282"/>
                  <a:gd name="connsiteX42" fmla="*/ 328266 w 1991308"/>
                  <a:gd name="connsiteY42" fmla="*/ 256793 h 2025282"/>
                  <a:gd name="connsiteX43" fmla="*/ 506333 w 1991308"/>
                  <a:gd name="connsiteY43" fmla="*/ 385673 h 2025282"/>
                  <a:gd name="connsiteX44" fmla="*/ 627634 w 1991308"/>
                  <a:gd name="connsiteY44" fmla="*/ 310522 h 2025282"/>
                  <a:gd name="connsiteX45" fmla="*/ 605377 w 1991308"/>
                  <a:gd name="connsiteY45" fmla="*/ 89316 h 2025282"/>
                  <a:gd name="connsiteX46" fmla="*/ 777388 w 1991308"/>
                  <a:gd name="connsiteY46" fmla="*/ 0 h 2025282"/>
                  <a:gd name="connsiteX47" fmla="*/ 891618 w 1991308"/>
                  <a:gd name="connsiteY47" fmla="*/ 223623 h 2025282"/>
                  <a:gd name="connsiteX48" fmla="*/ 1042303 w 1991308"/>
                  <a:gd name="connsiteY48" fmla="*/ 225299 h 2025282"/>
                  <a:gd name="connsiteX49" fmla="*/ 1145064 w 1991308"/>
                  <a:gd name="connsiteY49"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534524 w 1991308"/>
                  <a:gd name="connsiteY28" fmla="*/ 1666277 h 2025282"/>
                  <a:gd name="connsiteX29" fmla="*/ 365847 w 1991308"/>
                  <a:gd name="connsiteY29" fmla="*/ 1807261 h 2025282"/>
                  <a:gd name="connsiteX30" fmla="*/ 220840 w 1991308"/>
                  <a:gd name="connsiteY30" fmla="*/ 1659558 h 2025282"/>
                  <a:gd name="connsiteX31" fmla="*/ 351210 w 1991308"/>
                  <a:gd name="connsiteY31" fmla="*/ 1484786 h 2025282"/>
                  <a:gd name="connsiteX32" fmla="*/ 283608 w 1991308"/>
                  <a:gd name="connsiteY32" fmla="*/ 1370479 h 2025282"/>
                  <a:gd name="connsiteX33" fmla="*/ 45928 w 1991308"/>
                  <a:gd name="connsiteY33" fmla="*/ 1397294 h 2025282"/>
                  <a:gd name="connsiteX34" fmla="*/ 512 w 1991308"/>
                  <a:gd name="connsiteY34" fmla="*/ 1208072 h 2025282"/>
                  <a:gd name="connsiteX35" fmla="*/ 203917 w 1991308"/>
                  <a:gd name="connsiteY35" fmla="*/ 1120195 h 2025282"/>
                  <a:gd name="connsiteX36" fmla="*/ 200584 w 1991308"/>
                  <a:gd name="connsiteY36" fmla="*/ 944310 h 2025282"/>
                  <a:gd name="connsiteX37" fmla="*/ 0 w 1991308"/>
                  <a:gd name="connsiteY37" fmla="*/ 847341 h 2025282"/>
                  <a:gd name="connsiteX38" fmla="*/ 52146 w 1991308"/>
                  <a:gd name="connsiteY38" fmla="*/ 650205 h 2025282"/>
                  <a:gd name="connsiteX39" fmla="*/ 273733 w 1991308"/>
                  <a:gd name="connsiteY39" fmla="*/ 674946 h 2025282"/>
                  <a:gd name="connsiteX40" fmla="*/ 328470 w 1991308"/>
                  <a:gd name="connsiteY40" fmla="*/ 577270 h 2025282"/>
                  <a:gd name="connsiteX41" fmla="*/ 196990 w 1991308"/>
                  <a:gd name="connsiteY41" fmla="*/ 414811 h 2025282"/>
                  <a:gd name="connsiteX42" fmla="*/ 328266 w 1991308"/>
                  <a:gd name="connsiteY42" fmla="*/ 256793 h 2025282"/>
                  <a:gd name="connsiteX43" fmla="*/ 506333 w 1991308"/>
                  <a:gd name="connsiteY43" fmla="*/ 385673 h 2025282"/>
                  <a:gd name="connsiteX44" fmla="*/ 627634 w 1991308"/>
                  <a:gd name="connsiteY44" fmla="*/ 310522 h 2025282"/>
                  <a:gd name="connsiteX45" fmla="*/ 591340 w 1991308"/>
                  <a:gd name="connsiteY45" fmla="*/ 70475 h 2025282"/>
                  <a:gd name="connsiteX46" fmla="*/ 777388 w 1991308"/>
                  <a:gd name="connsiteY46" fmla="*/ 0 h 2025282"/>
                  <a:gd name="connsiteX47" fmla="*/ 891618 w 1991308"/>
                  <a:gd name="connsiteY47" fmla="*/ 223623 h 2025282"/>
                  <a:gd name="connsiteX48" fmla="*/ 1042303 w 1991308"/>
                  <a:gd name="connsiteY48" fmla="*/ 225299 h 2025282"/>
                  <a:gd name="connsiteX49" fmla="*/ 1145064 w 1991308"/>
                  <a:gd name="connsiteY49" fmla="*/ 18624 h 202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91308" h="2025282">
                    <a:moveTo>
                      <a:pt x="1145064" y="18624"/>
                    </a:moveTo>
                    <a:lnTo>
                      <a:pt x="1332494" y="74851"/>
                    </a:lnTo>
                    <a:lnTo>
                      <a:pt x="1312475" y="282188"/>
                    </a:lnTo>
                    <a:lnTo>
                      <a:pt x="1462838" y="367870"/>
                    </a:lnTo>
                    <a:lnTo>
                      <a:pt x="1644156" y="240973"/>
                    </a:lnTo>
                    <a:lnTo>
                      <a:pt x="1777472" y="384253"/>
                    </a:lnTo>
                    <a:lnTo>
                      <a:pt x="1659819" y="570608"/>
                    </a:lnTo>
                    <a:lnTo>
                      <a:pt x="1729190" y="697304"/>
                    </a:lnTo>
                    <a:lnTo>
                      <a:pt x="1957651" y="687895"/>
                    </a:lnTo>
                    <a:lnTo>
                      <a:pt x="1990889" y="893438"/>
                    </a:lnTo>
                    <a:lnTo>
                      <a:pt x="1792444" y="953310"/>
                    </a:lnTo>
                    <a:lnTo>
                      <a:pt x="1787922" y="1125536"/>
                    </a:lnTo>
                    <a:lnTo>
                      <a:pt x="1991308" y="1225473"/>
                    </a:lnTo>
                    <a:lnTo>
                      <a:pt x="1926661" y="1426499"/>
                    </a:lnTo>
                    <a:lnTo>
                      <a:pt x="1709997" y="1373517"/>
                    </a:lnTo>
                    <a:lnTo>
                      <a:pt x="1637679" y="1488732"/>
                    </a:lnTo>
                    <a:lnTo>
                      <a:pt x="1759429" y="1699577"/>
                    </a:lnTo>
                    <a:lnTo>
                      <a:pt x="1616775" y="1835208"/>
                    </a:lnTo>
                    <a:lnTo>
                      <a:pt x="1424944" y="1687251"/>
                    </a:lnTo>
                    <a:lnTo>
                      <a:pt x="1307664" y="1749866"/>
                    </a:lnTo>
                    <a:lnTo>
                      <a:pt x="1290645" y="1985931"/>
                    </a:lnTo>
                    <a:lnTo>
                      <a:pt x="1097779" y="2025282"/>
                    </a:lnTo>
                    <a:lnTo>
                      <a:pt x="1022201" y="1809953"/>
                    </a:lnTo>
                    <a:lnTo>
                      <a:pt x="894326" y="1806154"/>
                    </a:lnTo>
                    <a:lnTo>
                      <a:pt x="890210" y="1805369"/>
                    </a:lnTo>
                    <a:lnTo>
                      <a:pt x="798991" y="2013587"/>
                    </a:lnTo>
                    <a:lnTo>
                      <a:pt x="601824" y="1958349"/>
                    </a:lnTo>
                    <a:lnTo>
                      <a:pt x="644484" y="1730058"/>
                    </a:lnTo>
                    <a:lnTo>
                      <a:pt x="534524" y="1666277"/>
                    </a:lnTo>
                    <a:lnTo>
                      <a:pt x="365847" y="1807261"/>
                    </a:lnTo>
                    <a:lnTo>
                      <a:pt x="220840" y="1659558"/>
                    </a:lnTo>
                    <a:lnTo>
                      <a:pt x="351210" y="1484786"/>
                    </a:lnTo>
                    <a:lnTo>
                      <a:pt x="283608" y="1370479"/>
                    </a:lnTo>
                    <a:lnTo>
                      <a:pt x="45928" y="1397294"/>
                    </a:lnTo>
                    <a:lnTo>
                      <a:pt x="512" y="1208072"/>
                    </a:lnTo>
                    <a:lnTo>
                      <a:pt x="203917" y="1120195"/>
                    </a:lnTo>
                    <a:lnTo>
                      <a:pt x="200584" y="944310"/>
                    </a:lnTo>
                    <a:lnTo>
                      <a:pt x="0" y="847341"/>
                    </a:lnTo>
                    <a:lnTo>
                      <a:pt x="52146" y="650205"/>
                    </a:lnTo>
                    <a:lnTo>
                      <a:pt x="273733" y="674946"/>
                    </a:lnTo>
                    <a:lnTo>
                      <a:pt x="328470" y="577270"/>
                    </a:lnTo>
                    <a:lnTo>
                      <a:pt x="196990" y="414811"/>
                    </a:lnTo>
                    <a:lnTo>
                      <a:pt x="328266" y="256793"/>
                    </a:lnTo>
                    <a:lnTo>
                      <a:pt x="506333" y="385673"/>
                    </a:lnTo>
                    <a:lnTo>
                      <a:pt x="627634" y="310522"/>
                    </a:lnTo>
                    <a:lnTo>
                      <a:pt x="591340" y="70475"/>
                    </a:lnTo>
                    <a:lnTo>
                      <a:pt x="777388" y="0"/>
                    </a:lnTo>
                    <a:lnTo>
                      <a:pt x="891618" y="223623"/>
                    </a:lnTo>
                    <a:lnTo>
                      <a:pt x="1042303" y="225299"/>
                    </a:lnTo>
                    <a:lnTo>
                      <a:pt x="1145064" y="18624"/>
                    </a:lnTo>
                    <a:close/>
                  </a:path>
                </a:pathLst>
              </a:custGeom>
              <a:solidFill>
                <a:srgbClr val="A5A5A5"/>
              </a:solidFill>
              <a:ln w="38100">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pPr algn="ctr" defTabSz="613638"/>
                <a:endParaRPr lang="en-US" sz="1266" u="sng" dirty="0">
                  <a:solidFill>
                    <a:srgbClr val="FFFFFF"/>
                  </a:solidFill>
                </a:endParaRPr>
              </a:p>
            </p:txBody>
          </p:sp>
          <p:sp>
            <p:nvSpPr>
              <p:cNvPr id="135" name="Donut 134"/>
              <p:cNvSpPr/>
              <p:nvPr/>
            </p:nvSpPr>
            <p:spPr>
              <a:xfrm>
                <a:off x="6495310" y="1709447"/>
                <a:ext cx="1551513" cy="1554480"/>
              </a:xfrm>
              <a:prstGeom prst="donut">
                <a:avLst>
                  <a:gd name="adj" fmla="val 7819"/>
                </a:avLst>
              </a:prstGeom>
              <a:solidFill>
                <a:schemeClr val="bg1"/>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613638"/>
                <a:endParaRPr lang="en-US" sz="1266" dirty="0">
                  <a:solidFill>
                    <a:srgbClr val="FFFFFF"/>
                  </a:solidFill>
                </a:endParaRPr>
              </a:p>
            </p:txBody>
          </p:sp>
          <p:sp>
            <p:nvSpPr>
              <p:cNvPr id="136" name="Oval 135"/>
              <p:cNvSpPr/>
              <p:nvPr/>
            </p:nvSpPr>
            <p:spPr>
              <a:xfrm>
                <a:off x="6841300" y="2057394"/>
                <a:ext cx="859536" cy="858582"/>
              </a:xfrm>
              <a:prstGeom prst="ellipse">
                <a:avLst/>
              </a:prstGeom>
              <a:solidFill>
                <a:schemeClr val="bg1"/>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613638"/>
                <a:endParaRPr lang="en-US" sz="1266" dirty="0">
                  <a:solidFill>
                    <a:srgbClr val="FFFFFF"/>
                  </a:solidFill>
                </a:endParaRPr>
              </a:p>
            </p:txBody>
          </p:sp>
        </p:grpSp>
        <p:grpSp>
          <p:nvGrpSpPr>
            <p:cNvPr id="88" name="Group 87"/>
            <p:cNvGrpSpPr/>
            <p:nvPr/>
          </p:nvGrpSpPr>
          <p:grpSpPr>
            <a:xfrm>
              <a:off x="5137604" y="2785122"/>
              <a:ext cx="303993" cy="299523"/>
              <a:chOff x="6007735" y="1210288"/>
              <a:chExt cx="2526663" cy="2552799"/>
            </a:xfrm>
          </p:grpSpPr>
          <p:sp>
            <p:nvSpPr>
              <p:cNvPr id="124" name="Freeform 123"/>
              <p:cNvSpPr/>
              <p:nvPr/>
            </p:nvSpPr>
            <p:spPr>
              <a:xfrm rot="10800000" flipH="1" flipV="1">
                <a:off x="6007735" y="1210288"/>
                <a:ext cx="2526663" cy="2552799"/>
              </a:xfrm>
              <a:custGeom>
                <a:avLst/>
                <a:gdLst>
                  <a:gd name="connsiteX0" fmla="*/ 1004589 w 1991308"/>
                  <a:gd name="connsiteY0" fmla="*/ 735176 h 2006658"/>
                  <a:gd name="connsiteX1" fmla="*/ 744875 w 1991308"/>
                  <a:gd name="connsiteY1" fmla="*/ 994889 h 2006658"/>
                  <a:gd name="connsiteX2" fmla="*/ 1004589 w 1991308"/>
                  <a:gd name="connsiteY2" fmla="*/ 1254602 h 2006658"/>
                  <a:gd name="connsiteX3" fmla="*/ 1264303 w 1991308"/>
                  <a:gd name="connsiteY3" fmla="*/ 994889 h 2006658"/>
                  <a:gd name="connsiteX4" fmla="*/ 1004589 w 1991308"/>
                  <a:gd name="connsiteY4" fmla="*/ 735176 h 2006658"/>
                  <a:gd name="connsiteX5" fmla="*/ 1145064 w 1991308"/>
                  <a:gd name="connsiteY5" fmla="*/ 0 h 2006658"/>
                  <a:gd name="connsiteX6" fmla="*/ 1332494 w 1991308"/>
                  <a:gd name="connsiteY6" fmla="*/ 56227 h 2006658"/>
                  <a:gd name="connsiteX7" fmla="*/ 1312475 w 1991308"/>
                  <a:gd name="connsiteY7" fmla="*/ 263564 h 2006658"/>
                  <a:gd name="connsiteX8" fmla="*/ 1443573 w 1991308"/>
                  <a:gd name="connsiteY8" fmla="*/ 334521 h 2006658"/>
                  <a:gd name="connsiteX9" fmla="*/ 1462837 w 1991308"/>
                  <a:gd name="connsiteY9" fmla="*/ 349247 h 2006658"/>
                  <a:gd name="connsiteX10" fmla="*/ 1644156 w 1991308"/>
                  <a:gd name="connsiteY10" fmla="*/ 222349 h 2006658"/>
                  <a:gd name="connsiteX11" fmla="*/ 1777472 w 1991308"/>
                  <a:gd name="connsiteY11" fmla="*/ 365629 h 2006658"/>
                  <a:gd name="connsiteX12" fmla="*/ 1659819 w 1991308"/>
                  <a:gd name="connsiteY12" fmla="*/ 551984 h 2006658"/>
                  <a:gd name="connsiteX13" fmla="*/ 1699762 w 1991308"/>
                  <a:gd name="connsiteY13" fmla="*/ 615804 h 2006658"/>
                  <a:gd name="connsiteX14" fmla="*/ 1729190 w 1991308"/>
                  <a:gd name="connsiteY14" fmla="*/ 678680 h 2006658"/>
                  <a:gd name="connsiteX15" fmla="*/ 1957651 w 1991308"/>
                  <a:gd name="connsiteY15" fmla="*/ 669271 h 2006658"/>
                  <a:gd name="connsiteX16" fmla="*/ 1990889 w 1991308"/>
                  <a:gd name="connsiteY16" fmla="*/ 874814 h 2006658"/>
                  <a:gd name="connsiteX17" fmla="*/ 1792444 w 1991308"/>
                  <a:gd name="connsiteY17" fmla="*/ 934686 h 2006658"/>
                  <a:gd name="connsiteX18" fmla="*/ 1796329 w 1991308"/>
                  <a:gd name="connsiteY18" fmla="*/ 996101 h 2006658"/>
                  <a:gd name="connsiteX19" fmla="*/ 1787922 w 1991308"/>
                  <a:gd name="connsiteY19" fmla="*/ 1106912 h 2006658"/>
                  <a:gd name="connsiteX20" fmla="*/ 1991308 w 1991308"/>
                  <a:gd name="connsiteY20" fmla="*/ 1206849 h 2006658"/>
                  <a:gd name="connsiteX21" fmla="*/ 1926661 w 1991308"/>
                  <a:gd name="connsiteY21" fmla="*/ 1407875 h 2006658"/>
                  <a:gd name="connsiteX22" fmla="*/ 1709997 w 1991308"/>
                  <a:gd name="connsiteY22" fmla="*/ 1354893 h 2006658"/>
                  <a:gd name="connsiteX23" fmla="*/ 1659685 w 1991308"/>
                  <a:gd name="connsiteY23" fmla="*/ 1442180 h 2006658"/>
                  <a:gd name="connsiteX24" fmla="*/ 1637679 w 1991308"/>
                  <a:gd name="connsiteY24" fmla="*/ 1470108 h 2006658"/>
                  <a:gd name="connsiteX25" fmla="*/ 1759429 w 1991308"/>
                  <a:gd name="connsiteY25" fmla="*/ 1680953 h 2006658"/>
                  <a:gd name="connsiteX26" fmla="*/ 1616775 w 1991308"/>
                  <a:gd name="connsiteY26" fmla="*/ 1816584 h 2006658"/>
                  <a:gd name="connsiteX27" fmla="*/ 1424944 w 1991308"/>
                  <a:gd name="connsiteY27" fmla="*/ 1668627 h 2006658"/>
                  <a:gd name="connsiteX28" fmla="*/ 1411110 w 1991308"/>
                  <a:gd name="connsiteY28" fmla="*/ 1678434 h 2006658"/>
                  <a:gd name="connsiteX29" fmla="*/ 1307664 w 1991308"/>
                  <a:gd name="connsiteY29" fmla="*/ 1731242 h 2006658"/>
                  <a:gd name="connsiteX30" fmla="*/ 1280616 w 1991308"/>
                  <a:gd name="connsiteY30" fmla="*/ 1739615 h 2006658"/>
                  <a:gd name="connsiteX31" fmla="*/ 1290645 w 1991308"/>
                  <a:gd name="connsiteY31" fmla="*/ 1967307 h 2006658"/>
                  <a:gd name="connsiteX32" fmla="*/ 1097779 w 1991308"/>
                  <a:gd name="connsiteY32" fmla="*/ 2006658 h 2006658"/>
                  <a:gd name="connsiteX33" fmla="*/ 1022201 w 1991308"/>
                  <a:gd name="connsiteY33" fmla="*/ 1791329 h 2006658"/>
                  <a:gd name="connsiteX34" fmla="*/ 996229 w 1991308"/>
                  <a:gd name="connsiteY34" fmla="*/ 1793940 h 2006658"/>
                  <a:gd name="connsiteX35" fmla="*/ 894326 w 1991308"/>
                  <a:gd name="connsiteY35" fmla="*/ 1787530 h 2006658"/>
                  <a:gd name="connsiteX36" fmla="*/ 890210 w 1991308"/>
                  <a:gd name="connsiteY36" fmla="*/ 1786745 h 2006658"/>
                  <a:gd name="connsiteX37" fmla="*/ 798991 w 1991308"/>
                  <a:gd name="connsiteY37" fmla="*/ 1994963 h 2006658"/>
                  <a:gd name="connsiteX38" fmla="*/ 601824 w 1991308"/>
                  <a:gd name="connsiteY38" fmla="*/ 1939725 h 2006658"/>
                  <a:gd name="connsiteX39" fmla="*/ 644484 w 1991308"/>
                  <a:gd name="connsiteY39" fmla="*/ 1711434 h 2006658"/>
                  <a:gd name="connsiteX40" fmla="*/ 614854 w 1991308"/>
                  <a:gd name="connsiteY40" fmla="*/ 1697645 h 2006658"/>
                  <a:gd name="connsiteX41" fmla="*/ 534524 w 1991308"/>
                  <a:gd name="connsiteY41" fmla="*/ 1647653 h 2006658"/>
                  <a:gd name="connsiteX42" fmla="*/ 365847 w 1991308"/>
                  <a:gd name="connsiteY42" fmla="*/ 1788637 h 2006658"/>
                  <a:gd name="connsiteX43" fmla="*/ 220840 w 1991308"/>
                  <a:gd name="connsiteY43" fmla="*/ 1640934 h 2006658"/>
                  <a:gd name="connsiteX44" fmla="*/ 351210 w 1991308"/>
                  <a:gd name="connsiteY44" fmla="*/ 1466162 h 2006658"/>
                  <a:gd name="connsiteX45" fmla="*/ 332774 w 1991308"/>
                  <a:gd name="connsiteY45" fmla="*/ 1442180 h 2006658"/>
                  <a:gd name="connsiteX46" fmla="*/ 283608 w 1991308"/>
                  <a:gd name="connsiteY46" fmla="*/ 1351855 h 2006658"/>
                  <a:gd name="connsiteX47" fmla="*/ 45928 w 1991308"/>
                  <a:gd name="connsiteY47" fmla="*/ 1378670 h 2006658"/>
                  <a:gd name="connsiteX48" fmla="*/ 512 w 1991308"/>
                  <a:gd name="connsiteY48" fmla="*/ 1189448 h 2006658"/>
                  <a:gd name="connsiteX49" fmla="*/ 203917 w 1991308"/>
                  <a:gd name="connsiteY49" fmla="*/ 1101571 h 2006658"/>
                  <a:gd name="connsiteX50" fmla="*/ 200260 w 1991308"/>
                  <a:gd name="connsiteY50" fmla="*/ 1077675 h 2006658"/>
                  <a:gd name="connsiteX51" fmla="*/ 196129 w 1991308"/>
                  <a:gd name="connsiteY51" fmla="*/ 996101 h 2006658"/>
                  <a:gd name="connsiteX52" fmla="*/ 200584 w 1991308"/>
                  <a:gd name="connsiteY52" fmla="*/ 925686 h 2006658"/>
                  <a:gd name="connsiteX53" fmla="*/ 0 w 1991308"/>
                  <a:gd name="connsiteY53" fmla="*/ 828717 h 2006658"/>
                  <a:gd name="connsiteX54" fmla="*/ 52146 w 1991308"/>
                  <a:gd name="connsiteY54" fmla="*/ 631581 h 2006658"/>
                  <a:gd name="connsiteX55" fmla="*/ 273733 w 1991308"/>
                  <a:gd name="connsiteY55" fmla="*/ 656322 h 2006658"/>
                  <a:gd name="connsiteX56" fmla="*/ 292697 w 1991308"/>
                  <a:gd name="connsiteY56" fmla="*/ 615804 h 2006658"/>
                  <a:gd name="connsiteX57" fmla="*/ 328470 w 1991308"/>
                  <a:gd name="connsiteY57" fmla="*/ 558646 h 2006658"/>
                  <a:gd name="connsiteX58" fmla="*/ 196990 w 1991308"/>
                  <a:gd name="connsiteY58" fmla="*/ 396187 h 2006658"/>
                  <a:gd name="connsiteX59" fmla="*/ 328266 w 1991308"/>
                  <a:gd name="connsiteY59" fmla="*/ 238169 h 2006658"/>
                  <a:gd name="connsiteX60" fmla="*/ 506333 w 1991308"/>
                  <a:gd name="connsiteY60" fmla="*/ 367049 h 2006658"/>
                  <a:gd name="connsiteX61" fmla="*/ 548886 w 1991308"/>
                  <a:gd name="connsiteY61" fmla="*/ 334521 h 2006658"/>
                  <a:gd name="connsiteX62" fmla="*/ 627634 w 1991308"/>
                  <a:gd name="connsiteY62" fmla="*/ 291898 h 2006658"/>
                  <a:gd name="connsiteX63" fmla="*/ 605377 w 1991308"/>
                  <a:gd name="connsiteY63" fmla="*/ 70692 h 2006658"/>
                  <a:gd name="connsiteX64" fmla="*/ 777387 w 1991308"/>
                  <a:gd name="connsiteY64" fmla="*/ 11607 h 2006658"/>
                  <a:gd name="connsiteX65" fmla="*/ 891618 w 1991308"/>
                  <a:gd name="connsiteY65" fmla="*/ 208778 h 2006658"/>
                  <a:gd name="connsiteX66" fmla="*/ 996229 w 1991308"/>
                  <a:gd name="connsiteY66" fmla="*/ 198262 h 2006658"/>
                  <a:gd name="connsiteX67" fmla="*/ 1042304 w 1991308"/>
                  <a:gd name="connsiteY67" fmla="*/ 202894 h 2006658"/>
                  <a:gd name="connsiteX0" fmla="*/ 1264303 w 1991308"/>
                  <a:gd name="connsiteY0" fmla="*/ 994889 h 2006658"/>
                  <a:gd name="connsiteX1" fmla="*/ 744875 w 1991308"/>
                  <a:gd name="connsiteY1" fmla="*/ 994889 h 2006658"/>
                  <a:gd name="connsiteX2" fmla="*/ 1004589 w 1991308"/>
                  <a:gd name="connsiteY2" fmla="*/ 1254602 h 2006658"/>
                  <a:gd name="connsiteX3" fmla="*/ 1264303 w 1991308"/>
                  <a:gd name="connsiteY3" fmla="*/ 994889 h 2006658"/>
                  <a:gd name="connsiteX4" fmla="*/ 1145064 w 1991308"/>
                  <a:gd name="connsiteY4" fmla="*/ 0 h 2006658"/>
                  <a:gd name="connsiteX5" fmla="*/ 1332494 w 1991308"/>
                  <a:gd name="connsiteY5" fmla="*/ 56227 h 2006658"/>
                  <a:gd name="connsiteX6" fmla="*/ 1312475 w 1991308"/>
                  <a:gd name="connsiteY6" fmla="*/ 263564 h 2006658"/>
                  <a:gd name="connsiteX7" fmla="*/ 1443573 w 1991308"/>
                  <a:gd name="connsiteY7" fmla="*/ 334521 h 2006658"/>
                  <a:gd name="connsiteX8" fmla="*/ 1462837 w 1991308"/>
                  <a:gd name="connsiteY8" fmla="*/ 349247 h 2006658"/>
                  <a:gd name="connsiteX9" fmla="*/ 1644156 w 1991308"/>
                  <a:gd name="connsiteY9" fmla="*/ 222349 h 2006658"/>
                  <a:gd name="connsiteX10" fmla="*/ 1777472 w 1991308"/>
                  <a:gd name="connsiteY10" fmla="*/ 365629 h 2006658"/>
                  <a:gd name="connsiteX11" fmla="*/ 1659819 w 1991308"/>
                  <a:gd name="connsiteY11" fmla="*/ 551984 h 2006658"/>
                  <a:gd name="connsiteX12" fmla="*/ 1699762 w 1991308"/>
                  <a:gd name="connsiteY12" fmla="*/ 615804 h 2006658"/>
                  <a:gd name="connsiteX13" fmla="*/ 1729190 w 1991308"/>
                  <a:gd name="connsiteY13" fmla="*/ 678680 h 2006658"/>
                  <a:gd name="connsiteX14" fmla="*/ 1957651 w 1991308"/>
                  <a:gd name="connsiteY14" fmla="*/ 669271 h 2006658"/>
                  <a:gd name="connsiteX15" fmla="*/ 1990889 w 1991308"/>
                  <a:gd name="connsiteY15" fmla="*/ 874814 h 2006658"/>
                  <a:gd name="connsiteX16" fmla="*/ 1792444 w 1991308"/>
                  <a:gd name="connsiteY16" fmla="*/ 934686 h 2006658"/>
                  <a:gd name="connsiteX17" fmla="*/ 1796329 w 1991308"/>
                  <a:gd name="connsiteY17" fmla="*/ 996101 h 2006658"/>
                  <a:gd name="connsiteX18" fmla="*/ 1787922 w 1991308"/>
                  <a:gd name="connsiteY18" fmla="*/ 1106912 h 2006658"/>
                  <a:gd name="connsiteX19" fmla="*/ 1991308 w 1991308"/>
                  <a:gd name="connsiteY19" fmla="*/ 1206849 h 2006658"/>
                  <a:gd name="connsiteX20" fmla="*/ 1926661 w 1991308"/>
                  <a:gd name="connsiteY20" fmla="*/ 1407875 h 2006658"/>
                  <a:gd name="connsiteX21" fmla="*/ 1709997 w 1991308"/>
                  <a:gd name="connsiteY21" fmla="*/ 1354893 h 2006658"/>
                  <a:gd name="connsiteX22" fmla="*/ 1659685 w 1991308"/>
                  <a:gd name="connsiteY22" fmla="*/ 1442180 h 2006658"/>
                  <a:gd name="connsiteX23" fmla="*/ 1637679 w 1991308"/>
                  <a:gd name="connsiteY23" fmla="*/ 1470108 h 2006658"/>
                  <a:gd name="connsiteX24" fmla="*/ 1759429 w 1991308"/>
                  <a:gd name="connsiteY24" fmla="*/ 1680953 h 2006658"/>
                  <a:gd name="connsiteX25" fmla="*/ 1616775 w 1991308"/>
                  <a:gd name="connsiteY25" fmla="*/ 1816584 h 2006658"/>
                  <a:gd name="connsiteX26" fmla="*/ 1424944 w 1991308"/>
                  <a:gd name="connsiteY26" fmla="*/ 1668627 h 2006658"/>
                  <a:gd name="connsiteX27" fmla="*/ 1411110 w 1991308"/>
                  <a:gd name="connsiteY27" fmla="*/ 1678434 h 2006658"/>
                  <a:gd name="connsiteX28" fmla="*/ 1307664 w 1991308"/>
                  <a:gd name="connsiteY28" fmla="*/ 1731242 h 2006658"/>
                  <a:gd name="connsiteX29" fmla="*/ 1280616 w 1991308"/>
                  <a:gd name="connsiteY29" fmla="*/ 1739615 h 2006658"/>
                  <a:gd name="connsiteX30" fmla="*/ 1290645 w 1991308"/>
                  <a:gd name="connsiteY30" fmla="*/ 1967307 h 2006658"/>
                  <a:gd name="connsiteX31" fmla="*/ 1097779 w 1991308"/>
                  <a:gd name="connsiteY31" fmla="*/ 2006658 h 2006658"/>
                  <a:gd name="connsiteX32" fmla="*/ 1022201 w 1991308"/>
                  <a:gd name="connsiteY32" fmla="*/ 1791329 h 2006658"/>
                  <a:gd name="connsiteX33" fmla="*/ 996229 w 1991308"/>
                  <a:gd name="connsiteY33" fmla="*/ 1793940 h 2006658"/>
                  <a:gd name="connsiteX34" fmla="*/ 894326 w 1991308"/>
                  <a:gd name="connsiteY34" fmla="*/ 1787530 h 2006658"/>
                  <a:gd name="connsiteX35" fmla="*/ 890210 w 1991308"/>
                  <a:gd name="connsiteY35" fmla="*/ 1786745 h 2006658"/>
                  <a:gd name="connsiteX36" fmla="*/ 798991 w 1991308"/>
                  <a:gd name="connsiteY36" fmla="*/ 1994963 h 2006658"/>
                  <a:gd name="connsiteX37" fmla="*/ 601824 w 1991308"/>
                  <a:gd name="connsiteY37" fmla="*/ 1939725 h 2006658"/>
                  <a:gd name="connsiteX38" fmla="*/ 644484 w 1991308"/>
                  <a:gd name="connsiteY38" fmla="*/ 1711434 h 2006658"/>
                  <a:gd name="connsiteX39" fmla="*/ 614854 w 1991308"/>
                  <a:gd name="connsiteY39" fmla="*/ 1697645 h 2006658"/>
                  <a:gd name="connsiteX40" fmla="*/ 534524 w 1991308"/>
                  <a:gd name="connsiteY40" fmla="*/ 1647653 h 2006658"/>
                  <a:gd name="connsiteX41" fmla="*/ 365847 w 1991308"/>
                  <a:gd name="connsiteY41" fmla="*/ 1788637 h 2006658"/>
                  <a:gd name="connsiteX42" fmla="*/ 220840 w 1991308"/>
                  <a:gd name="connsiteY42" fmla="*/ 1640934 h 2006658"/>
                  <a:gd name="connsiteX43" fmla="*/ 351210 w 1991308"/>
                  <a:gd name="connsiteY43" fmla="*/ 1466162 h 2006658"/>
                  <a:gd name="connsiteX44" fmla="*/ 332774 w 1991308"/>
                  <a:gd name="connsiteY44" fmla="*/ 1442180 h 2006658"/>
                  <a:gd name="connsiteX45" fmla="*/ 283608 w 1991308"/>
                  <a:gd name="connsiteY45" fmla="*/ 1351855 h 2006658"/>
                  <a:gd name="connsiteX46" fmla="*/ 45928 w 1991308"/>
                  <a:gd name="connsiteY46" fmla="*/ 1378670 h 2006658"/>
                  <a:gd name="connsiteX47" fmla="*/ 512 w 1991308"/>
                  <a:gd name="connsiteY47" fmla="*/ 1189448 h 2006658"/>
                  <a:gd name="connsiteX48" fmla="*/ 203917 w 1991308"/>
                  <a:gd name="connsiteY48" fmla="*/ 1101571 h 2006658"/>
                  <a:gd name="connsiteX49" fmla="*/ 200260 w 1991308"/>
                  <a:gd name="connsiteY49" fmla="*/ 1077675 h 2006658"/>
                  <a:gd name="connsiteX50" fmla="*/ 196129 w 1991308"/>
                  <a:gd name="connsiteY50" fmla="*/ 996101 h 2006658"/>
                  <a:gd name="connsiteX51" fmla="*/ 200584 w 1991308"/>
                  <a:gd name="connsiteY51" fmla="*/ 925686 h 2006658"/>
                  <a:gd name="connsiteX52" fmla="*/ 0 w 1991308"/>
                  <a:gd name="connsiteY52" fmla="*/ 828717 h 2006658"/>
                  <a:gd name="connsiteX53" fmla="*/ 52146 w 1991308"/>
                  <a:gd name="connsiteY53" fmla="*/ 631581 h 2006658"/>
                  <a:gd name="connsiteX54" fmla="*/ 273733 w 1991308"/>
                  <a:gd name="connsiteY54" fmla="*/ 656322 h 2006658"/>
                  <a:gd name="connsiteX55" fmla="*/ 292697 w 1991308"/>
                  <a:gd name="connsiteY55" fmla="*/ 615804 h 2006658"/>
                  <a:gd name="connsiteX56" fmla="*/ 328470 w 1991308"/>
                  <a:gd name="connsiteY56" fmla="*/ 558646 h 2006658"/>
                  <a:gd name="connsiteX57" fmla="*/ 196990 w 1991308"/>
                  <a:gd name="connsiteY57" fmla="*/ 396187 h 2006658"/>
                  <a:gd name="connsiteX58" fmla="*/ 328266 w 1991308"/>
                  <a:gd name="connsiteY58" fmla="*/ 238169 h 2006658"/>
                  <a:gd name="connsiteX59" fmla="*/ 506333 w 1991308"/>
                  <a:gd name="connsiteY59" fmla="*/ 367049 h 2006658"/>
                  <a:gd name="connsiteX60" fmla="*/ 548886 w 1991308"/>
                  <a:gd name="connsiteY60" fmla="*/ 334521 h 2006658"/>
                  <a:gd name="connsiteX61" fmla="*/ 627634 w 1991308"/>
                  <a:gd name="connsiteY61" fmla="*/ 291898 h 2006658"/>
                  <a:gd name="connsiteX62" fmla="*/ 605377 w 1991308"/>
                  <a:gd name="connsiteY62" fmla="*/ 70692 h 2006658"/>
                  <a:gd name="connsiteX63" fmla="*/ 777387 w 1991308"/>
                  <a:gd name="connsiteY63" fmla="*/ 11607 h 2006658"/>
                  <a:gd name="connsiteX64" fmla="*/ 891618 w 1991308"/>
                  <a:gd name="connsiteY64" fmla="*/ 208778 h 2006658"/>
                  <a:gd name="connsiteX65" fmla="*/ 996229 w 1991308"/>
                  <a:gd name="connsiteY65" fmla="*/ 198262 h 2006658"/>
                  <a:gd name="connsiteX66" fmla="*/ 1042304 w 1991308"/>
                  <a:gd name="connsiteY66" fmla="*/ 202894 h 2006658"/>
                  <a:gd name="connsiteX67" fmla="*/ 1145064 w 1991308"/>
                  <a:gd name="connsiteY67" fmla="*/ 0 h 2006658"/>
                  <a:gd name="connsiteX0" fmla="*/ 1004589 w 1991308"/>
                  <a:gd name="connsiteY0" fmla="*/ 1254602 h 2006658"/>
                  <a:gd name="connsiteX1" fmla="*/ 744875 w 1991308"/>
                  <a:gd name="connsiteY1" fmla="*/ 994889 h 2006658"/>
                  <a:gd name="connsiteX2" fmla="*/ 1004589 w 1991308"/>
                  <a:gd name="connsiteY2" fmla="*/ 1254602 h 2006658"/>
                  <a:gd name="connsiteX3" fmla="*/ 1145064 w 1991308"/>
                  <a:gd name="connsiteY3" fmla="*/ 0 h 2006658"/>
                  <a:gd name="connsiteX4" fmla="*/ 1332494 w 1991308"/>
                  <a:gd name="connsiteY4" fmla="*/ 56227 h 2006658"/>
                  <a:gd name="connsiteX5" fmla="*/ 1312475 w 1991308"/>
                  <a:gd name="connsiteY5" fmla="*/ 263564 h 2006658"/>
                  <a:gd name="connsiteX6" fmla="*/ 1443573 w 1991308"/>
                  <a:gd name="connsiteY6" fmla="*/ 334521 h 2006658"/>
                  <a:gd name="connsiteX7" fmla="*/ 1462837 w 1991308"/>
                  <a:gd name="connsiteY7" fmla="*/ 349247 h 2006658"/>
                  <a:gd name="connsiteX8" fmla="*/ 1644156 w 1991308"/>
                  <a:gd name="connsiteY8" fmla="*/ 222349 h 2006658"/>
                  <a:gd name="connsiteX9" fmla="*/ 1777472 w 1991308"/>
                  <a:gd name="connsiteY9" fmla="*/ 365629 h 2006658"/>
                  <a:gd name="connsiteX10" fmla="*/ 1659819 w 1991308"/>
                  <a:gd name="connsiteY10" fmla="*/ 551984 h 2006658"/>
                  <a:gd name="connsiteX11" fmla="*/ 1699762 w 1991308"/>
                  <a:gd name="connsiteY11" fmla="*/ 615804 h 2006658"/>
                  <a:gd name="connsiteX12" fmla="*/ 1729190 w 1991308"/>
                  <a:gd name="connsiteY12" fmla="*/ 678680 h 2006658"/>
                  <a:gd name="connsiteX13" fmla="*/ 1957651 w 1991308"/>
                  <a:gd name="connsiteY13" fmla="*/ 669271 h 2006658"/>
                  <a:gd name="connsiteX14" fmla="*/ 1990889 w 1991308"/>
                  <a:gd name="connsiteY14" fmla="*/ 874814 h 2006658"/>
                  <a:gd name="connsiteX15" fmla="*/ 1792444 w 1991308"/>
                  <a:gd name="connsiteY15" fmla="*/ 934686 h 2006658"/>
                  <a:gd name="connsiteX16" fmla="*/ 1796329 w 1991308"/>
                  <a:gd name="connsiteY16" fmla="*/ 996101 h 2006658"/>
                  <a:gd name="connsiteX17" fmla="*/ 1787922 w 1991308"/>
                  <a:gd name="connsiteY17" fmla="*/ 1106912 h 2006658"/>
                  <a:gd name="connsiteX18" fmla="*/ 1991308 w 1991308"/>
                  <a:gd name="connsiteY18" fmla="*/ 1206849 h 2006658"/>
                  <a:gd name="connsiteX19" fmla="*/ 1926661 w 1991308"/>
                  <a:gd name="connsiteY19" fmla="*/ 1407875 h 2006658"/>
                  <a:gd name="connsiteX20" fmla="*/ 1709997 w 1991308"/>
                  <a:gd name="connsiteY20" fmla="*/ 1354893 h 2006658"/>
                  <a:gd name="connsiteX21" fmla="*/ 1659685 w 1991308"/>
                  <a:gd name="connsiteY21" fmla="*/ 1442180 h 2006658"/>
                  <a:gd name="connsiteX22" fmla="*/ 1637679 w 1991308"/>
                  <a:gd name="connsiteY22" fmla="*/ 1470108 h 2006658"/>
                  <a:gd name="connsiteX23" fmla="*/ 1759429 w 1991308"/>
                  <a:gd name="connsiteY23" fmla="*/ 1680953 h 2006658"/>
                  <a:gd name="connsiteX24" fmla="*/ 1616775 w 1991308"/>
                  <a:gd name="connsiteY24" fmla="*/ 1816584 h 2006658"/>
                  <a:gd name="connsiteX25" fmla="*/ 1424944 w 1991308"/>
                  <a:gd name="connsiteY25" fmla="*/ 1668627 h 2006658"/>
                  <a:gd name="connsiteX26" fmla="*/ 1411110 w 1991308"/>
                  <a:gd name="connsiteY26" fmla="*/ 1678434 h 2006658"/>
                  <a:gd name="connsiteX27" fmla="*/ 1307664 w 1991308"/>
                  <a:gd name="connsiteY27" fmla="*/ 1731242 h 2006658"/>
                  <a:gd name="connsiteX28" fmla="*/ 1280616 w 1991308"/>
                  <a:gd name="connsiteY28" fmla="*/ 1739615 h 2006658"/>
                  <a:gd name="connsiteX29" fmla="*/ 1290645 w 1991308"/>
                  <a:gd name="connsiteY29" fmla="*/ 1967307 h 2006658"/>
                  <a:gd name="connsiteX30" fmla="*/ 1097779 w 1991308"/>
                  <a:gd name="connsiteY30" fmla="*/ 2006658 h 2006658"/>
                  <a:gd name="connsiteX31" fmla="*/ 1022201 w 1991308"/>
                  <a:gd name="connsiteY31" fmla="*/ 1791329 h 2006658"/>
                  <a:gd name="connsiteX32" fmla="*/ 996229 w 1991308"/>
                  <a:gd name="connsiteY32" fmla="*/ 1793940 h 2006658"/>
                  <a:gd name="connsiteX33" fmla="*/ 894326 w 1991308"/>
                  <a:gd name="connsiteY33" fmla="*/ 1787530 h 2006658"/>
                  <a:gd name="connsiteX34" fmla="*/ 890210 w 1991308"/>
                  <a:gd name="connsiteY34" fmla="*/ 1786745 h 2006658"/>
                  <a:gd name="connsiteX35" fmla="*/ 798991 w 1991308"/>
                  <a:gd name="connsiteY35" fmla="*/ 1994963 h 2006658"/>
                  <a:gd name="connsiteX36" fmla="*/ 601824 w 1991308"/>
                  <a:gd name="connsiteY36" fmla="*/ 1939725 h 2006658"/>
                  <a:gd name="connsiteX37" fmla="*/ 644484 w 1991308"/>
                  <a:gd name="connsiteY37" fmla="*/ 1711434 h 2006658"/>
                  <a:gd name="connsiteX38" fmla="*/ 614854 w 1991308"/>
                  <a:gd name="connsiteY38" fmla="*/ 1697645 h 2006658"/>
                  <a:gd name="connsiteX39" fmla="*/ 534524 w 1991308"/>
                  <a:gd name="connsiteY39" fmla="*/ 1647653 h 2006658"/>
                  <a:gd name="connsiteX40" fmla="*/ 365847 w 1991308"/>
                  <a:gd name="connsiteY40" fmla="*/ 1788637 h 2006658"/>
                  <a:gd name="connsiteX41" fmla="*/ 220840 w 1991308"/>
                  <a:gd name="connsiteY41" fmla="*/ 1640934 h 2006658"/>
                  <a:gd name="connsiteX42" fmla="*/ 351210 w 1991308"/>
                  <a:gd name="connsiteY42" fmla="*/ 1466162 h 2006658"/>
                  <a:gd name="connsiteX43" fmla="*/ 332774 w 1991308"/>
                  <a:gd name="connsiteY43" fmla="*/ 1442180 h 2006658"/>
                  <a:gd name="connsiteX44" fmla="*/ 283608 w 1991308"/>
                  <a:gd name="connsiteY44" fmla="*/ 1351855 h 2006658"/>
                  <a:gd name="connsiteX45" fmla="*/ 45928 w 1991308"/>
                  <a:gd name="connsiteY45" fmla="*/ 1378670 h 2006658"/>
                  <a:gd name="connsiteX46" fmla="*/ 512 w 1991308"/>
                  <a:gd name="connsiteY46" fmla="*/ 1189448 h 2006658"/>
                  <a:gd name="connsiteX47" fmla="*/ 203917 w 1991308"/>
                  <a:gd name="connsiteY47" fmla="*/ 1101571 h 2006658"/>
                  <a:gd name="connsiteX48" fmla="*/ 200260 w 1991308"/>
                  <a:gd name="connsiteY48" fmla="*/ 1077675 h 2006658"/>
                  <a:gd name="connsiteX49" fmla="*/ 196129 w 1991308"/>
                  <a:gd name="connsiteY49" fmla="*/ 996101 h 2006658"/>
                  <a:gd name="connsiteX50" fmla="*/ 200584 w 1991308"/>
                  <a:gd name="connsiteY50" fmla="*/ 925686 h 2006658"/>
                  <a:gd name="connsiteX51" fmla="*/ 0 w 1991308"/>
                  <a:gd name="connsiteY51" fmla="*/ 828717 h 2006658"/>
                  <a:gd name="connsiteX52" fmla="*/ 52146 w 1991308"/>
                  <a:gd name="connsiteY52" fmla="*/ 631581 h 2006658"/>
                  <a:gd name="connsiteX53" fmla="*/ 273733 w 1991308"/>
                  <a:gd name="connsiteY53" fmla="*/ 656322 h 2006658"/>
                  <a:gd name="connsiteX54" fmla="*/ 292697 w 1991308"/>
                  <a:gd name="connsiteY54" fmla="*/ 615804 h 2006658"/>
                  <a:gd name="connsiteX55" fmla="*/ 328470 w 1991308"/>
                  <a:gd name="connsiteY55" fmla="*/ 558646 h 2006658"/>
                  <a:gd name="connsiteX56" fmla="*/ 196990 w 1991308"/>
                  <a:gd name="connsiteY56" fmla="*/ 396187 h 2006658"/>
                  <a:gd name="connsiteX57" fmla="*/ 328266 w 1991308"/>
                  <a:gd name="connsiteY57" fmla="*/ 238169 h 2006658"/>
                  <a:gd name="connsiteX58" fmla="*/ 506333 w 1991308"/>
                  <a:gd name="connsiteY58" fmla="*/ 367049 h 2006658"/>
                  <a:gd name="connsiteX59" fmla="*/ 548886 w 1991308"/>
                  <a:gd name="connsiteY59" fmla="*/ 334521 h 2006658"/>
                  <a:gd name="connsiteX60" fmla="*/ 627634 w 1991308"/>
                  <a:gd name="connsiteY60" fmla="*/ 291898 h 2006658"/>
                  <a:gd name="connsiteX61" fmla="*/ 605377 w 1991308"/>
                  <a:gd name="connsiteY61" fmla="*/ 70692 h 2006658"/>
                  <a:gd name="connsiteX62" fmla="*/ 777387 w 1991308"/>
                  <a:gd name="connsiteY62" fmla="*/ 11607 h 2006658"/>
                  <a:gd name="connsiteX63" fmla="*/ 891618 w 1991308"/>
                  <a:gd name="connsiteY63" fmla="*/ 208778 h 2006658"/>
                  <a:gd name="connsiteX64" fmla="*/ 996229 w 1991308"/>
                  <a:gd name="connsiteY64" fmla="*/ 198262 h 2006658"/>
                  <a:gd name="connsiteX65" fmla="*/ 1042304 w 1991308"/>
                  <a:gd name="connsiteY65" fmla="*/ 202894 h 2006658"/>
                  <a:gd name="connsiteX66" fmla="*/ 1145064 w 1991308"/>
                  <a:gd name="connsiteY6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996229 w 1991308"/>
                  <a:gd name="connsiteY29" fmla="*/ 1793940 h 2006658"/>
                  <a:gd name="connsiteX30" fmla="*/ 894326 w 1991308"/>
                  <a:gd name="connsiteY30" fmla="*/ 1787530 h 2006658"/>
                  <a:gd name="connsiteX31" fmla="*/ 890210 w 1991308"/>
                  <a:gd name="connsiteY31" fmla="*/ 1786745 h 2006658"/>
                  <a:gd name="connsiteX32" fmla="*/ 798991 w 1991308"/>
                  <a:gd name="connsiteY32" fmla="*/ 1994963 h 2006658"/>
                  <a:gd name="connsiteX33" fmla="*/ 601824 w 1991308"/>
                  <a:gd name="connsiteY33" fmla="*/ 1939725 h 2006658"/>
                  <a:gd name="connsiteX34" fmla="*/ 644484 w 1991308"/>
                  <a:gd name="connsiteY34" fmla="*/ 1711434 h 2006658"/>
                  <a:gd name="connsiteX35" fmla="*/ 614854 w 1991308"/>
                  <a:gd name="connsiteY35" fmla="*/ 1697645 h 2006658"/>
                  <a:gd name="connsiteX36" fmla="*/ 534524 w 1991308"/>
                  <a:gd name="connsiteY36" fmla="*/ 1647653 h 2006658"/>
                  <a:gd name="connsiteX37" fmla="*/ 365847 w 1991308"/>
                  <a:gd name="connsiteY37" fmla="*/ 1788637 h 2006658"/>
                  <a:gd name="connsiteX38" fmla="*/ 220840 w 1991308"/>
                  <a:gd name="connsiteY38" fmla="*/ 1640934 h 2006658"/>
                  <a:gd name="connsiteX39" fmla="*/ 351210 w 1991308"/>
                  <a:gd name="connsiteY39" fmla="*/ 1466162 h 2006658"/>
                  <a:gd name="connsiteX40" fmla="*/ 332774 w 1991308"/>
                  <a:gd name="connsiteY40" fmla="*/ 1442180 h 2006658"/>
                  <a:gd name="connsiteX41" fmla="*/ 283608 w 1991308"/>
                  <a:gd name="connsiteY41" fmla="*/ 1351855 h 2006658"/>
                  <a:gd name="connsiteX42" fmla="*/ 45928 w 1991308"/>
                  <a:gd name="connsiteY42" fmla="*/ 1378670 h 2006658"/>
                  <a:gd name="connsiteX43" fmla="*/ 512 w 1991308"/>
                  <a:gd name="connsiteY43" fmla="*/ 1189448 h 2006658"/>
                  <a:gd name="connsiteX44" fmla="*/ 203917 w 1991308"/>
                  <a:gd name="connsiteY44" fmla="*/ 1101571 h 2006658"/>
                  <a:gd name="connsiteX45" fmla="*/ 200260 w 1991308"/>
                  <a:gd name="connsiteY45" fmla="*/ 1077675 h 2006658"/>
                  <a:gd name="connsiteX46" fmla="*/ 196129 w 1991308"/>
                  <a:gd name="connsiteY46" fmla="*/ 996101 h 2006658"/>
                  <a:gd name="connsiteX47" fmla="*/ 200584 w 1991308"/>
                  <a:gd name="connsiteY47" fmla="*/ 925686 h 2006658"/>
                  <a:gd name="connsiteX48" fmla="*/ 0 w 1991308"/>
                  <a:gd name="connsiteY48" fmla="*/ 828717 h 2006658"/>
                  <a:gd name="connsiteX49" fmla="*/ 52146 w 1991308"/>
                  <a:gd name="connsiteY49" fmla="*/ 631581 h 2006658"/>
                  <a:gd name="connsiteX50" fmla="*/ 273733 w 1991308"/>
                  <a:gd name="connsiteY50" fmla="*/ 656322 h 2006658"/>
                  <a:gd name="connsiteX51" fmla="*/ 292697 w 1991308"/>
                  <a:gd name="connsiteY51" fmla="*/ 615804 h 2006658"/>
                  <a:gd name="connsiteX52" fmla="*/ 328470 w 1991308"/>
                  <a:gd name="connsiteY52" fmla="*/ 558646 h 2006658"/>
                  <a:gd name="connsiteX53" fmla="*/ 196990 w 1991308"/>
                  <a:gd name="connsiteY53" fmla="*/ 396187 h 2006658"/>
                  <a:gd name="connsiteX54" fmla="*/ 328266 w 1991308"/>
                  <a:gd name="connsiteY54" fmla="*/ 238169 h 2006658"/>
                  <a:gd name="connsiteX55" fmla="*/ 506333 w 1991308"/>
                  <a:gd name="connsiteY55" fmla="*/ 367049 h 2006658"/>
                  <a:gd name="connsiteX56" fmla="*/ 548886 w 1991308"/>
                  <a:gd name="connsiteY56" fmla="*/ 334521 h 2006658"/>
                  <a:gd name="connsiteX57" fmla="*/ 627634 w 1991308"/>
                  <a:gd name="connsiteY57" fmla="*/ 291898 h 2006658"/>
                  <a:gd name="connsiteX58" fmla="*/ 605377 w 1991308"/>
                  <a:gd name="connsiteY58" fmla="*/ 70692 h 2006658"/>
                  <a:gd name="connsiteX59" fmla="*/ 777387 w 1991308"/>
                  <a:gd name="connsiteY59" fmla="*/ 11607 h 2006658"/>
                  <a:gd name="connsiteX60" fmla="*/ 891618 w 1991308"/>
                  <a:gd name="connsiteY60" fmla="*/ 208778 h 2006658"/>
                  <a:gd name="connsiteX61" fmla="*/ 996229 w 1991308"/>
                  <a:gd name="connsiteY61" fmla="*/ 198262 h 2006658"/>
                  <a:gd name="connsiteX62" fmla="*/ 1042304 w 1991308"/>
                  <a:gd name="connsiteY62" fmla="*/ 202894 h 2006658"/>
                  <a:gd name="connsiteX63" fmla="*/ 1145064 w 1991308"/>
                  <a:gd name="connsiteY63"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996229 w 1991308"/>
                  <a:gd name="connsiteY29" fmla="*/ 1793940 h 2006658"/>
                  <a:gd name="connsiteX30" fmla="*/ 894326 w 1991308"/>
                  <a:gd name="connsiteY30" fmla="*/ 1787530 h 2006658"/>
                  <a:gd name="connsiteX31" fmla="*/ 890210 w 1991308"/>
                  <a:gd name="connsiteY31" fmla="*/ 1786745 h 2006658"/>
                  <a:gd name="connsiteX32" fmla="*/ 798991 w 1991308"/>
                  <a:gd name="connsiteY32" fmla="*/ 1994963 h 2006658"/>
                  <a:gd name="connsiteX33" fmla="*/ 601824 w 1991308"/>
                  <a:gd name="connsiteY33" fmla="*/ 1939725 h 2006658"/>
                  <a:gd name="connsiteX34" fmla="*/ 644484 w 1991308"/>
                  <a:gd name="connsiteY34" fmla="*/ 1711434 h 2006658"/>
                  <a:gd name="connsiteX35" fmla="*/ 614854 w 1991308"/>
                  <a:gd name="connsiteY35" fmla="*/ 1697645 h 2006658"/>
                  <a:gd name="connsiteX36" fmla="*/ 534524 w 1991308"/>
                  <a:gd name="connsiteY36" fmla="*/ 1647653 h 2006658"/>
                  <a:gd name="connsiteX37" fmla="*/ 365847 w 1991308"/>
                  <a:gd name="connsiteY37" fmla="*/ 1788637 h 2006658"/>
                  <a:gd name="connsiteX38" fmla="*/ 220840 w 1991308"/>
                  <a:gd name="connsiteY38" fmla="*/ 1640934 h 2006658"/>
                  <a:gd name="connsiteX39" fmla="*/ 351210 w 1991308"/>
                  <a:gd name="connsiteY39" fmla="*/ 1466162 h 2006658"/>
                  <a:gd name="connsiteX40" fmla="*/ 332774 w 1991308"/>
                  <a:gd name="connsiteY40" fmla="*/ 1442180 h 2006658"/>
                  <a:gd name="connsiteX41" fmla="*/ 283608 w 1991308"/>
                  <a:gd name="connsiteY41" fmla="*/ 1351855 h 2006658"/>
                  <a:gd name="connsiteX42" fmla="*/ 45928 w 1991308"/>
                  <a:gd name="connsiteY42" fmla="*/ 1378670 h 2006658"/>
                  <a:gd name="connsiteX43" fmla="*/ 512 w 1991308"/>
                  <a:gd name="connsiteY43" fmla="*/ 1189448 h 2006658"/>
                  <a:gd name="connsiteX44" fmla="*/ 203917 w 1991308"/>
                  <a:gd name="connsiteY44" fmla="*/ 1101571 h 2006658"/>
                  <a:gd name="connsiteX45" fmla="*/ 200260 w 1991308"/>
                  <a:gd name="connsiteY45" fmla="*/ 1077675 h 2006658"/>
                  <a:gd name="connsiteX46" fmla="*/ 196129 w 1991308"/>
                  <a:gd name="connsiteY46" fmla="*/ 996101 h 2006658"/>
                  <a:gd name="connsiteX47" fmla="*/ 200584 w 1991308"/>
                  <a:gd name="connsiteY47" fmla="*/ 925686 h 2006658"/>
                  <a:gd name="connsiteX48" fmla="*/ 0 w 1991308"/>
                  <a:gd name="connsiteY48" fmla="*/ 828717 h 2006658"/>
                  <a:gd name="connsiteX49" fmla="*/ 52146 w 1991308"/>
                  <a:gd name="connsiteY49" fmla="*/ 631581 h 2006658"/>
                  <a:gd name="connsiteX50" fmla="*/ 273733 w 1991308"/>
                  <a:gd name="connsiteY50" fmla="*/ 656322 h 2006658"/>
                  <a:gd name="connsiteX51" fmla="*/ 292697 w 1991308"/>
                  <a:gd name="connsiteY51" fmla="*/ 615804 h 2006658"/>
                  <a:gd name="connsiteX52" fmla="*/ 328470 w 1991308"/>
                  <a:gd name="connsiteY52" fmla="*/ 558646 h 2006658"/>
                  <a:gd name="connsiteX53" fmla="*/ 196990 w 1991308"/>
                  <a:gd name="connsiteY53" fmla="*/ 396187 h 2006658"/>
                  <a:gd name="connsiteX54" fmla="*/ 328266 w 1991308"/>
                  <a:gd name="connsiteY54" fmla="*/ 238169 h 2006658"/>
                  <a:gd name="connsiteX55" fmla="*/ 506333 w 1991308"/>
                  <a:gd name="connsiteY55" fmla="*/ 367049 h 2006658"/>
                  <a:gd name="connsiteX56" fmla="*/ 548886 w 1991308"/>
                  <a:gd name="connsiteY56" fmla="*/ 334521 h 2006658"/>
                  <a:gd name="connsiteX57" fmla="*/ 627634 w 1991308"/>
                  <a:gd name="connsiteY57" fmla="*/ 291898 h 2006658"/>
                  <a:gd name="connsiteX58" fmla="*/ 605377 w 1991308"/>
                  <a:gd name="connsiteY58" fmla="*/ 70692 h 2006658"/>
                  <a:gd name="connsiteX59" fmla="*/ 777387 w 1991308"/>
                  <a:gd name="connsiteY59" fmla="*/ 11607 h 2006658"/>
                  <a:gd name="connsiteX60" fmla="*/ 891618 w 1991308"/>
                  <a:gd name="connsiteY60" fmla="*/ 208778 h 2006658"/>
                  <a:gd name="connsiteX61" fmla="*/ 996229 w 1991308"/>
                  <a:gd name="connsiteY61" fmla="*/ 198262 h 2006658"/>
                  <a:gd name="connsiteX62" fmla="*/ 1042304 w 1991308"/>
                  <a:gd name="connsiteY62" fmla="*/ 202894 h 2006658"/>
                  <a:gd name="connsiteX63" fmla="*/ 1145064 w 1991308"/>
                  <a:gd name="connsiteY63"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894326 w 1991308"/>
                  <a:gd name="connsiteY29" fmla="*/ 1787530 h 2006658"/>
                  <a:gd name="connsiteX30" fmla="*/ 890210 w 1991308"/>
                  <a:gd name="connsiteY30" fmla="*/ 1786745 h 2006658"/>
                  <a:gd name="connsiteX31" fmla="*/ 798991 w 1991308"/>
                  <a:gd name="connsiteY31" fmla="*/ 1994963 h 2006658"/>
                  <a:gd name="connsiteX32" fmla="*/ 601824 w 1991308"/>
                  <a:gd name="connsiteY32" fmla="*/ 1939725 h 2006658"/>
                  <a:gd name="connsiteX33" fmla="*/ 644484 w 1991308"/>
                  <a:gd name="connsiteY33" fmla="*/ 1711434 h 2006658"/>
                  <a:gd name="connsiteX34" fmla="*/ 614854 w 1991308"/>
                  <a:gd name="connsiteY34" fmla="*/ 1697645 h 2006658"/>
                  <a:gd name="connsiteX35" fmla="*/ 534524 w 1991308"/>
                  <a:gd name="connsiteY35" fmla="*/ 1647653 h 2006658"/>
                  <a:gd name="connsiteX36" fmla="*/ 365847 w 1991308"/>
                  <a:gd name="connsiteY36" fmla="*/ 1788637 h 2006658"/>
                  <a:gd name="connsiteX37" fmla="*/ 220840 w 1991308"/>
                  <a:gd name="connsiteY37" fmla="*/ 1640934 h 2006658"/>
                  <a:gd name="connsiteX38" fmla="*/ 351210 w 1991308"/>
                  <a:gd name="connsiteY38" fmla="*/ 1466162 h 2006658"/>
                  <a:gd name="connsiteX39" fmla="*/ 332774 w 1991308"/>
                  <a:gd name="connsiteY39" fmla="*/ 1442180 h 2006658"/>
                  <a:gd name="connsiteX40" fmla="*/ 283608 w 1991308"/>
                  <a:gd name="connsiteY40" fmla="*/ 1351855 h 2006658"/>
                  <a:gd name="connsiteX41" fmla="*/ 45928 w 1991308"/>
                  <a:gd name="connsiteY41" fmla="*/ 1378670 h 2006658"/>
                  <a:gd name="connsiteX42" fmla="*/ 512 w 1991308"/>
                  <a:gd name="connsiteY42" fmla="*/ 1189448 h 2006658"/>
                  <a:gd name="connsiteX43" fmla="*/ 203917 w 1991308"/>
                  <a:gd name="connsiteY43" fmla="*/ 1101571 h 2006658"/>
                  <a:gd name="connsiteX44" fmla="*/ 200260 w 1991308"/>
                  <a:gd name="connsiteY44" fmla="*/ 1077675 h 2006658"/>
                  <a:gd name="connsiteX45" fmla="*/ 196129 w 1991308"/>
                  <a:gd name="connsiteY45" fmla="*/ 996101 h 2006658"/>
                  <a:gd name="connsiteX46" fmla="*/ 200584 w 1991308"/>
                  <a:gd name="connsiteY46" fmla="*/ 925686 h 2006658"/>
                  <a:gd name="connsiteX47" fmla="*/ 0 w 1991308"/>
                  <a:gd name="connsiteY47" fmla="*/ 828717 h 2006658"/>
                  <a:gd name="connsiteX48" fmla="*/ 52146 w 1991308"/>
                  <a:gd name="connsiteY48" fmla="*/ 631581 h 2006658"/>
                  <a:gd name="connsiteX49" fmla="*/ 273733 w 1991308"/>
                  <a:gd name="connsiteY49" fmla="*/ 656322 h 2006658"/>
                  <a:gd name="connsiteX50" fmla="*/ 292697 w 1991308"/>
                  <a:gd name="connsiteY50" fmla="*/ 615804 h 2006658"/>
                  <a:gd name="connsiteX51" fmla="*/ 328470 w 1991308"/>
                  <a:gd name="connsiteY51" fmla="*/ 558646 h 2006658"/>
                  <a:gd name="connsiteX52" fmla="*/ 196990 w 1991308"/>
                  <a:gd name="connsiteY52" fmla="*/ 396187 h 2006658"/>
                  <a:gd name="connsiteX53" fmla="*/ 328266 w 1991308"/>
                  <a:gd name="connsiteY53" fmla="*/ 238169 h 2006658"/>
                  <a:gd name="connsiteX54" fmla="*/ 506333 w 1991308"/>
                  <a:gd name="connsiteY54" fmla="*/ 367049 h 2006658"/>
                  <a:gd name="connsiteX55" fmla="*/ 548886 w 1991308"/>
                  <a:gd name="connsiteY55" fmla="*/ 334521 h 2006658"/>
                  <a:gd name="connsiteX56" fmla="*/ 627634 w 1991308"/>
                  <a:gd name="connsiteY56" fmla="*/ 291898 h 2006658"/>
                  <a:gd name="connsiteX57" fmla="*/ 605377 w 1991308"/>
                  <a:gd name="connsiteY57" fmla="*/ 70692 h 2006658"/>
                  <a:gd name="connsiteX58" fmla="*/ 777387 w 1991308"/>
                  <a:gd name="connsiteY58" fmla="*/ 11607 h 2006658"/>
                  <a:gd name="connsiteX59" fmla="*/ 891618 w 1991308"/>
                  <a:gd name="connsiteY59" fmla="*/ 208778 h 2006658"/>
                  <a:gd name="connsiteX60" fmla="*/ 996229 w 1991308"/>
                  <a:gd name="connsiteY60" fmla="*/ 198262 h 2006658"/>
                  <a:gd name="connsiteX61" fmla="*/ 1042304 w 1991308"/>
                  <a:gd name="connsiteY61" fmla="*/ 202894 h 2006658"/>
                  <a:gd name="connsiteX62" fmla="*/ 1145064 w 1991308"/>
                  <a:gd name="connsiteY62"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90645 w 1991308"/>
                  <a:gd name="connsiteY25" fmla="*/ 1967307 h 2006658"/>
                  <a:gd name="connsiteX26" fmla="*/ 1097779 w 1991308"/>
                  <a:gd name="connsiteY26" fmla="*/ 2006658 h 2006658"/>
                  <a:gd name="connsiteX27" fmla="*/ 1022201 w 1991308"/>
                  <a:gd name="connsiteY27" fmla="*/ 1791329 h 2006658"/>
                  <a:gd name="connsiteX28" fmla="*/ 894326 w 1991308"/>
                  <a:gd name="connsiteY28" fmla="*/ 1787530 h 2006658"/>
                  <a:gd name="connsiteX29" fmla="*/ 890210 w 1991308"/>
                  <a:gd name="connsiteY29" fmla="*/ 1786745 h 2006658"/>
                  <a:gd name="connsiteX30" fmla="*/ 798991 w 1991308"/>
                  <a:gd name="connsiteY30" fmla="*/ 1994963 h 2006658"/>
                  <a:gd name="connsiteX31" fmla="*/ 601824 w 1991308"/>
                  <a:gd name="connsiteY31" fmla="*/ 1939725 h 2006658"/>
                  <a:gd name="connsiteX32" fmla="*/ 644484 w 1991308"/>
                  <a:gd name="connsiteY32" fmla="*/ 1711434 h 2006658"/>
                  <a:gd name="connsiteX33" fmla="*/ 614854 w 1991308"/>
                  <a:gd name="connsiteY33" fmla="*/ 1697645 h 2006658"/>
                  <a:gd name="connsiteX34" fmla="*/ 534524 w 1991308"/>
                  <a:gd name="connsiteY34" fmla="*/ 1647653 h 2006658"/>
                  <a:gd name="connsiteX35" fmla="*/ 365847 w 1991308"/>
                  <a:gd name="connsiteY35" fmla="*/ 1788637 h 2006658"/>
                  <a:gd name="connsiteX36" fmla="*/ 220840 w 1991308"/>
                  <a:gd name="connsiteY36" fmla="*/ 1640934 h 2006658"/>
                  <a:gd name="connsiteX37" fmla="*/ 351210 w 1991308"/>
                  <a:gd name="connsiteY37" fmla="*/ 1466162 h 2006658"/>
                  <a:gd name="connsiteX38" fmla="*/ 332774 w 1991308"/>
                  <a:gd name="connsiteY38" fmla="*/ 1442180 h 2006658"/>
                  <a:gd name="connsiteX39" fmla="*/ 283608 w 1991308"/>
                  <a:gd name="connsiteY39" fmla="*/ 1351855 h 2006658"/>
                  <a:gd name="connsiteX40" fmla="*/ 45928 w 1991308"/>
                  <a:gd name="connsiteY40" fmla="*/ 1378670 h 2006658"/>
                  <a:gd name="connsiteX41" fmla="*/ 512 w 1991308"/>
                  <a:gd name="connsiteY41" fmla="*/ 1189448 h 2006658"/>
                  <a:gd name="connsiteX42" fmla="*/ 203917 w 1991308"/>
                  <a:gd name="connsiteY42" fmla="*/ 1101571 h 2006658"/>
                  <a:gd name="connsiteX43" fmla="*/ 200260 w 1991308"/>
                  <a:gd name="connsiteY43" fmla="*/ 1077675 h 2006658"/>
                  <a:gd name="connsiteX44" fmla="*/ 196129 w 1991308"/>
                  <a:gd name="connsiteY44" fmla="*/ 996101 h 2006658"/>
                  <a:gd name="connsiteX45" fmla="*/ 200584 w 1991308"/>
                  <a:gd name="connsiteY45" fmla="*/ 925686 h 2006658"/>
                  <a:gd name="connsiteX46" fmla="*/ 0 w 1991308"/>
                  <a:gd name="connsiteY46" fmla="*/ 828717 h 2006658"/>
                  <a:gd name="connsiteX47" fmla="*/ 52146 w 1991308"/>
                  <a:gd name="connsiteY47" fmla="*/ 631581 h 2006658"/>
                  <a:gd name="connsiteX48" fmla="*/ 273733 w 1991308"/>
                  <a:gd name="connsiteY48" fmla="*/ 656322 h 2006658"/>
                  <a:gd name="connsiteX49" fmla="*/ 292697 w 1991308"/>
                  <a:gd name="connsiteY49" fmla="*/ 615804 h 2006658"/>
                  <a:gd name="connsiteX50" fmla="*/ 328470 w 1991308"/>
                  <a:gd name="connsiteY50" fmla="*/ 558646 h 2006658"/>
                  <a:gd name="connsiteX51" fmla="*/ 196990 w 1991308"/>
                  <a:gd name="connsiteY51" fmla="*/ 396187 h 2006658"/>
                  <a:gd name="connsiteX52" fmla="*/ 328266 w 1991308"/>
                  <a:gd name="connsiteY52" fmla="*/ 238169 h 2006658"/>
                  <a:gd name="connsiteX53" fmla="*/ 506333 w 1991308"/>
                  <a:gd name="connsiteY53" fmla="*/ 367049 h 2006658"/>
                  <a:gd name="connsiteX54" fmla="*/ 548886 w 1991308"/>
                  <a:gd name="connsiteY54" fmla="*/ 334521 h 2006658"/>
                  <a:gd name="connsiteX55" fmla="*/ 627634 w 1991308"/>
                  <a:gd name="connsiteY55" fmla="*/ 291898 h 2006658"/>
                  <a:gd name="connsiteX56" fmla="*/ 605377 w 1991308"/>
                  <a:gd name="connsiteY56" fmla="*/ 70692 h 2006658"/>
                  <a:gd name="connsiteX57" fmla="*/ 777387 w 1991308"/>
                  <a:gd name="connsiteY57" fmla="*/ 11607 h 2006658"/>
                  <a:gd name="connsiteX58" fmla="*/ 891618 w 1991308"/>
                  <a:gd name="connsiteY58" fmla="*/ 208778 h 2006658"/>
                  <a:gd name="connsiteX59" fmla="*/ 996229 w 1991308"/>
                  <a:gd name="connsiteY59" fmla="*/ 198262 h 2006658"/>
                  <a:gd name="connsiteX60" fmla="*/ 1042304 w 1991308"/>
                  <a:gd name="connsiteY60" fmla="*/ 202894 h 2006658"/>
                  <a:gd name="connsiteX61" fmla="*/ 1145064 w 1991308"/>
                  <a:gd name="connsiteY61"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307664 w 1991308"/>
                  <a:gd name="connsiteY23" fmla="*/ 1731242 h 2006658"/>
                  <a:gd name="connsiteX24" fmla="*/ 1290645 w 1991308"/>
                  <a:gd name="connsiteY24" fmla="*/ 1967307 h 2006658"/>
                  <a:gd name="connsiteX25" fmla="*/ 1097779 w 1991308"/>
                  <a:gd name="connsiteY25" fmla="*/ 2006658 h 2006658"/>
                  <a:gd name="connsiteX26" fmla="*/ 1022201 w 1991308"/>
                  <a:gd name="connsiteY26" fmla="*/ 1791329 h 2006658"/>
                  <a:gd name="connsiteX27" fmla="*/ 894326 w 1991308"/>
                  <a:gd name="connsiteY27" fmla="*/ 1787530 h 2006658"/>
                  <a:gd name="connsiteX28" fmla="*/ 890210 w 1991308"/>
                  <a:gd name="connsiteY28" fmla="*/ 1786745 h 2006658"/>
                  <a:gd name="connsiteX29" fmla="*/ 798991 w 1991308"/>
                  <a:gd name="connsiteY29" fmla="*/ 1994963 h 2006658"/>
                  <a:gd name="connsiteX30" fmla="*/ 601824 w 1991308"/>
                  <a:gd name="connsiteY30" fmla="*/ 1939725 h 2006658"/>
                  <a:gd name="connsiteX31" fmla="*/ 644484 w 1991308"/>
                  <a:gd name="connsiteY31" fmla="*/ 1711434 h 2006658"/>
                  <a:gd name="connsiteX32" fmla="*/ 614854 w 1991308"/>
                  <a:gd name="connsiteY32" fmla="*/ 1697645 h 2006658"/>
                  <a:gd name="connsiteX33" fmla="*/ 534524 w 1991308"/>
                  <a:gd name="connsiteY33" fmla="*/ 1647653 h 2006658"/>
                  <a:gd name="connsiteX34" fmla="*/ 365847 w 1991308"/>
                  <a:gd name="connsiteY34" fmla="*/ 1788637 h 2006658"/>
                  <a:gd name="connsiteX35" fmla="*/ 220840 w 1991308"/>
                  <a:gd name="connsiteY35" fmla="*/ 1640934 h 2006658"/>
                  <a:gd name="connsiteX36" fmla="*/ 351210 w 1991308"/>
                  <a:gd name="connsiteY36" fmla="*/ 1466162 h 2006658"/>
                  <a:gd name="connsiteX37" fmla="*/ 332774 w 1991308"/>
                  <a:gd name="connsiteY37" fmla="*/ 1442180 h 2006658"/>
                  <a:gd name="connsiteX38" fmla="*/ 283608 w 1991308"/>
                  <a:gd name="connsiteY38" fmla="*/ 1351855 h 2006658"/>
                  <a:gd name="connsiteX39" fmla="*/ 45928 w 1991308"/>
                  <a:gd name="connsiteY39" fmla="*/ 1378670 h 2006658"/>
                  <a:gd name="connsiteX40" fmla="*/ 512 w 1991308"/>
                  <a:gd name="connsiteY40" fmla="*/ 1189448 h 2006658"/>
                  <a:gd name="connsiteX41" fmla="*/ 203917 w 1991308"/>
                  <a:gd name="connsiteY41" fmla="*/ 1101571 h 2006658"/>
                  <a:gd name="connsiteX42" fmla="*/ 200260 w 1991308"/>
                  <a:gd name="connsiteY42" fmla="*/ 1077675 h 2006658"/>
                  <a:gd name="connsiteX43" fmla="*/ 196129 w 1991308"/>
                  <a:gd name="connsiteY43" fmla="*/ 996101 h 2006658"/>
                  <a:gd name="connsiteX44" fmla="*/ 200584 w 1991308"/>
                  <a:gd name="connsiteY44" fmla="*/ 925686 h 2006658"/>
                  <a:gd name="connsiteX45" fmla="*/ 0 w 1991308"/>
                  <a:gd name="connsiteY45" fmla="*/ 828717 h 2006658"/>
                  <a:gd name="connsiteX46" fmla="*/ 52146 w 1991308"/>
                  <a:gd name="connsiteY46" fmla="*/ 631581 h 2006658"/>
                  <a:gd name="connsiteX47" fmla="*/ 273733 w 1991308"/>
                  <a:gd name="connsiteY47" fmla="*/ 656322 h 2006658"/>
                  <a:gd name="connsiteX48" fmla="*/ 292697 w 1991308"/>
                  <a:gd name="connsiteY48" fmla="*/ 615804 h 2006658"/>
                  <a:gd name="connsiteX49" fmla="*/ 328470 w 1991308"/>
                  <a:gd name="connsiteY49" fmla="*/ 558646 h 2006658"/>
                  <a:gd name="connsiteX50" fmla="*/ 196990 w 1991308"/>
                  <a:gd name="connsiteY50" fmla="*/ 396187 h 2006658"/>
                  <a:gd name="connsiteX51" fmla="*/ 328266 w 1991308"/>
                  <a:gd name="connsiteY51" fmla="*/ 238169 h 2006658"/>
                  <a:gd name="connsiteX52" fmla="*/ 506333 w 1991308"/>
                  <a:gd name="connsiteY52" fmla="*/ 367049 h 2006658"/>
                  <a:gd name="connsiteX53" fmla="*/ 548886 w 1991308"/>
                  <a:gd name="connsiteY53" fmla="*/ 334521 h 2006658"/>
                  <a:gd name="connsiteX54" fmla="*/ 627634 w 1991308"/>
                  <a:gd name="connsiteY54" fmla="*/ 291898 h 2006658"/>
                  <a:gd name="connsiteX55" fmla="*/ 605377 w 1991308"/>
                  <a:gd name="connsiteY55" fmla="*/ 70692 h 2006658"/>
                  <a:gd name="connsiteX56" fmla="*/ 777387 w 1991308"/>
                  <a:gd name="connsiteY56" fmla="*/ 11607 h 2006658"/>
                  <a:gd name="connsiteX57" fmla="*/ 891618 w 1991308"/>
                  <a:gd name="connsiteY57" fmla="*/ 208778 h 2006658"/>
                  <a:gd name="connsiteX58" fmla="*/ 996229 w 1991308"/>
                  <a:gd name="connsiteY58" fmla="*/ 198262 h 2006658"/>
                  <a:gd name="connsiteX59" fmla="*/ 1042304 w 1991308"/>
                  <a:gd name="connsiteY59" fmla="*/ 202894 h 2006658"/>
                  <a:gd name="connsiteX60" fmla="*/ 1145064 w 1991308"/>
                  <a:gd name="connsiteY60"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37679 w 1991308"/>
                  <a:gd name="connsiteY18" fmla="*/ 1470108 h 2006658"/>
                  <a:gd name="connsiteX19" fmla="*/ 1759429 w 1991308"/>
                  <a:gd name="connsiteY19" fmla="*/ 1680953 h 2006658"/>
                  <a:gd name="connsiteX20" fmla="*/ 1616775 w 1991308"/>
                  <a:gd name="connsiteY20" fmla="*/ 1816584 h 2006658"/>
                  <a:gd name="connsiteX21" fmla="*/ 1424944 w 1991308"/>
                  <a:gd name="connsiteY21" fmla="*/ 1668627 h 2006658"/>
                  <a:gd name="connsiteX22" fmla="*/ 1307664 w 1991308"/>
                  <a:gd name="connsiteY22" fmla="*/ 1731242 h 2006658"/>
                  <a:gd name="connsiteX23" fmla="*/ 1290645 w 1991308"/>
                  <a:gd name="connsiteY23" fmla="*/ 1967307 h 2006658"/>
                  <a:gd name="connsiteX24" fmla="*/ 1097779 w 1991308"/>
                  <a:gd name="connsiteY24" fmla="*/ 2006658 h 2006658"/>
                  <a:gd name="connsiteX25" fmla="*/ 1022201 w 1991308"/>
                  <a:gd name="connsiteY25" fmla="*/ 1791329 h 2006658"/>
                  <a:gd name="connsiteX26" fmla="*/ 894326 w 1991308"/>
                  <a:gd name="connsiteY26" fmla="*/ 1787530 h 2006658"/>
                  <a:gd name="connsiteX27" fmla="*/ 890210 w 1991308"/>
                  <a:gd name="connsiteY27" fmla="*/ 1786745 h 2006658"/>
                  <a:gd name="connsiteX28" fmla="*/ 798991 w 1991308"/>
                  <a:gd name="connsiteY28" fmla="*/ 1994963 h 2006658"/>
                  <a:gd name="connsiteX29" fmla="*/ 601824 w 1991308"/>
                  <a:gd name="connsiteY29" fmla="*/ 1939725 h 2006658"/>
                  <a:gd name="connsiteX30" fmla="*/ 644484 w 1991308"/>
                  <a:gd name="connsiteY30" fmla="*/ 1711434 h 2006658"/>
                  <a:gd name="connsiteX31" fmla="*/ 614854 w 1991308"/>
                  <a:gd name="connsiteY31" fmla="*/ 1697645 h 2006658"/>
                  <a:gd name="connsiteX32" fmla="*/ 534524 w 1991308"/>
                  <a:gd name="connsiteY32" fmla="*/ 1647653 h 2006658"/>
                  <a:gd name="connsiteX33" fmla="*/ 365847 w 1991308"/>
                  <a:gd name="connsiteY33" fmla="*/ 1788637 h 2006658"/>
                  <a:gd name="connsiteX34" fmla="*/ 220840 w 1991308"/>
                  <a:gd name="connsiteY34" fmla="*/ 1640934 h 2006658"/>
                  <a:gd name="connsiteX35" fmla="*/ 351210 w 1991308"/>
                  <a:gd name="connsiteY35" fmla="*/ 1466162 h 2006658"/>
                  <a:gd name="connsiteX36" fmla="*/ 332774 w 1991308"/>
                  <a:gd name="connsiteY36" fmla="*/ 1442180 h 2006658"/>
                  <a:gd name="connsiteX37" fmla="*/ 283608 w 1991308"/>
                  <a:gd name="connsiteY37" fmla="*/ 1351855 h 2006658"/>
                  <a:gd name="connsiteX38" fmla="*/ 45928 w 1991308"/>
                  <a:gd name="connsiteY38" fmla="*/ 1378670 h 2006658"/>
                  <a:gd name="connsiteX39" fmla="*/ 512 w 1991308"/>
                  <a:gd name="connsiteY39" fmla="*/ 1189448 h 2006658"/>
                  <a:gd name="connsiteX40" fmla="*/ 203917 w 1991308"/>
                  <a:gd name="connsiteY40" fmla="*/ 1101571 h 2006658"/>
                  <a:gd name="connsiteX41" fmla="*/ 200260 w 1991308"/>
                  <a:gd name="connsiteY41" fmla="*/ 1077675 h 2006658"/>
                  <a:gd name="connsiteX42" fmla="*/ 196129 w 1991308"/>
                  <a:gd name="connsiteY42" fmla="*/ 996101 h 2006658"/>
                  <a:gd name="connsiteX43" fmla="*/ 200584 w 1991308"/>
                  <a:gd name="connsiteY43" fmla="*/ 925686 h 2006658"/>
                  <a:gd name="connsiteX44" fmla="*/ 0 w 1991308"/>
                  <a:gd name="connsiteY44" fmla="*/ 828717 h 2006658"/>
                  <a:gd name="connsiteX45" fmla="*/ 52146 w 1991308"/>
                  <a:gd name="connsiteY45" fmla="*/ 631581 h 2006658"/>
                  <a:gd name="connsiteX46" fmla="*/ 273733 w 1991308"/>
                  <a:gd name="connsiteY46" fmla="*/ 656322 h 2006658"/>
                  <a:gd name="connsiteX47" fmla="*/ 292697 w 1991308"/>
                  <a:gd name="connsiteY47" fmla="*/ 615804 h 2006658"/>
                  <a:gd name="connsiteX48" fmla="*/ 328470 w 1991308"/>
                  <a:gd name="connsiteY48" fmla="*/ 558646 h 2006658"/>
                  <a:gd name="connsiteX49" fmla="*/ 196990 w 1991308"/>
                  <a:gd name="connsiteY49" fmla="*/ 396187 h 2006658"/>
                  <a:gd name="connsiteX50" fmla="*/ 328266 w 1991308"/>
                  <a:gd name="connsiteY50" fmla="*/ 238169 h 2006658"/>
                  <a:gd name="connsiteX51" fmla="*/ 506333 w 1991308"/>
                  <a:gd name="connsiteY51" fmla="*/ 367049 h 2006658"/>
                  <a:gd name="connsiteX52" fmla="*/ 548886 w 1991308"/>
                  <a:gd name="connsiteY52" fmla="*/ 334521 h 2006658"/>
                  <a:gd name="connsiteX53" fmla="*/ 627634 w 1991308"/>
                  <a:gd name="connsiteY53" fmla="*/ 291898 h 2006658"/>
                  <a:gd name="connsiteX54" fmla="*/ 605377 w 1991308"/>
                  <a:gd name="connsiteY54" fmla="*/ 70692 h 2006658"/>
                  <a:gd name="connsiteX55" fmla="*/ 777387 w 1991308"/>
                  <a:gd name="connsiteY55" fmla="*/ 11607 h 2006658"/>
                  <a:gd name="connsiteX56" fmla="*/ 891618 w 1991308"/>
                  <a:gd name="connsiteY56" fmla="*/ 208778 h 2006658"/>
                  <a:gd name="connsiteX57" fmla="*/ 996229 w 1991308"/>
                  <a:gd name="connsiteY57" fmla="*/ 198262 h 2006658"/>
                  <a:gd name="connsiteX58" fmla="*/ 1042304 w 1991308"/>
                  <a:gd name="connsiteY58" fmla="*/ 202894 h 2006658"/>
                  <a:gd name="connsiteX59" fmla="*/ 1145064 w 1991308"/>
                  <a:gd name="connsiteY59"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1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1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1042303 w 1991308"/>
                  <a:gd name="connsiteY54" fmla="*/ 202894 h 2006658"/>
                  <a:gd name="connsiteX55" fmla="*/ 1145064 w 1991308"/>
                  <a:gd name="connsiteY55"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4999 h 2006658"/>
                  <a:gd name="connsiteX54" fmla="*/ 1042303 w 1991308"/>
                  <a:gd name="connsiteY54" fmla="*/ 202894 h 2006658"/>
                  <a:gd name="connsiteX55" fmla="*/ 1145064 w 1991308"/>
                  <a:gd name="connsiteY55"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4999 h 2006658"/>
                  <a:gd name="connsiteX54" fmla="*/ 1042303 w 1991308"/>
                  <a:gd name="connsiteY54" fmla="*/ 206675 h 2006658"/>
                  <a:gd name="connsiteX55" fmla="*/ 1145064 w 1991308"/>
                  <a:gd name="connsiteY55" fmla="*/ 0 h 2006658"/>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292697 w 1991308"/>
                  <a:gd name="connsiteY44" fmla="*/ 634428 h 2025282"/>
                  <a:gd name="connsiteX45" fmla="*/ 328470 w 1991308"/>
                  <a:gd name="connsiteY45" fmla="*/ 577270 h 2025282"/>
                  <a:gd name="connsiteX46" fmla="*/ 196990 w 1991308"/>
                  <a:gd name="connsiteY46" fmla="*/ 414811 h 2025282"/>
                  <a:gd name="connsiteX47" fmla="*/ 328266 w 1991308"/>
                  <a:gd name="connsiteY47" fmla="*/ 256793 h 2025282"/>
                  <a:gd name="connsiteX48" fmla="*/ 506333 w 1991308"/>
                  <a:gd name="connsiteY48" fmla="*/ 385673 h 2025282"/>
                  <a:gd name="connsiteX49" fmla="*/ 548886 w 1991308"/>
                  <a:gd name="connsiteY49" fmla="*/ 353145 h 2025282"/>
                  <a:gd name="connsiteX50" fmla="*/ 627634 w 1991308"/>
                  <a:gd name="connsiteY50" fmla="*/ 310522 h 2025282"/>
                  <a:gd name="connsiteX51" fmla="*/ 605377 w 1991308"/>
                  <a:gd name="connsiteY51" fmla="*/ 89316 h 2025282"/>
                  <a:gd name="connsiteX52" fmla="*/ 777388 w 1991308"/>
                  <a:gd name="connsiteY52" fmla="*/ 0 h 2025282"/>
                  <a:gd name="connsiteX53" fmla="*/ 891618 w 1991308"/>
                  <a:gd name="connsiteY53" fmla="*/ 223623 h 2025282"/>
                  <a:gd name="connsiteX54" fmla="*/ 1042303 w 1991308"/>
                  <a:gd name="connsiteY54" fmla="*/ 225299 h 2025282"/>
                  <a:gd name="connsiteX55" fmla="*/ 1145064 w 1991308"/>
                  <a:gd name="connsiteY55"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292697 w 1991308"/>
                  <a:gd name="connsiteY44" fmla="*/ 634428 h 2025282"/>
                  <a:gd name="connsiteX45" fmla="*/ 328470 w 1991308"/>
                  <a:gd name="connsiteY45" fmla="*/ 577270 h 2025282"/>
                  <a:gd name="connsiteX46" fmla="*/ 196990 w 1991308"/>
                  <a:gd name="connsiteY46" fmla="*/ 414811 h 2025282"/>
                  <a:gd name="connsiteX47" fmla="*/ 328266 w 1991308"/>
                  <a:gd name="connsiteY47" fmla="*/ 256793 h 2025282"/>
                  <a:gd name="connsiteX48" fmla="*/ 506333 w 1991308"/>
                  <a:gd name="connsiteY48" fmla="*/ 385673 h 2025282"/>
                  <a:gd name="connsiteX49" fmla="*/ 627634 w 1991308"/>
                  <a:gd name="connsiteY49" fmla="*/ 310522 h 2025282"/>
                  <a:gd name="connsiteX50" fmla="*/ 605377 w 1991308"/>
                  <a:gd name="connsiteY50" fmla="*/ 89316 h 2025282"/>
                  <a:gd name="connsiteX51" fmla="*/ 777388 w 1991308"/>
                  <a:gd name="connsiteY51" fmla="*/ 0 h 2025282"/>
                  <a:gd name="connsiteX52" fmla="*/ 891618 w 1991308"/>
                  <a:gd name="connsiteY52" fmla="*/ 223623 h 2025282"/>
                  <a:gd name="connsiteX53" fmla="*/ 1042303 w 1991308"/>
                  <a:gd name="connsiteY53" fmla="*/ 225299 h 2025282"/>
                  <a:gd name="connsiteX54" fmla="*/ 1145064 w 1991308"/>
                  <a:gd name="connsiteY54"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328470 w 1991308"/>
                  <a:gd name="connsiteY44" fmla="*/ 577270 h 2025282"/>
                  <a:gd name="connsiteX45" fmla="*/ 196990 w 1991308"/>
                  <a:gd name="connsiteY45" fmla="*/ 414811 h 2025282"/>
                  <a:gd name="connsiteX46" fmla="*/ 328266 w 1991308"/>
                  <a:gd name="connsiteY46" fmla="*/ 256793 h 2025282"/>
                  <a:gd name="connsiteX47" fmla="*/ 506333 w 1991308"/>
                  <a:gd name="connsiteY47" fmla="*/ 385673 h 2025282"/>
                  <a:gd name="connsiteX48" fmla="*/ 627634 w 1991308"/>
                  <a:gd name="connsiteY48" fmla="*/ 310522 h 2025282"/>
                  <a:gd name="connsiteX49" fmla="*/ 605377 w 1991308"/>
                  <a:gd name="connsiteY49" fmla="*/ 89316 h 2025282"/>
                  <a:gd name="connsiteX50" fmla="*/ 777388 w 1991308"/>
                  <a:gd name="connsiteY50" fmla="*/ 0 h 2025282"/>
                  <a:gd name="connsiteX51" fmla="*/ 891618 w 1991308"/>
                  <a:gd name="connsiteY51" fmla="*/ 223623 h 2025282"/>
                  <a:gd name="connsiteX52" fmla="*/ 1042303 w 1991308"/>
                  <a:gd name="connsiteY52" fmla="*/ 225299 h 2025282"/>
                  <a:gd name="connsiteX53" fmla="*/ 1145064 w 1991308"/>
                  <a:gd name="connsiteY53"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200584 w 1991308"/>
                  <a:gd name="connsiteY39" fmla="*/ 944310 h 2025282"/>
                  <a:gd name="connsiteX40" fmla="*/ 0 w 1991308"/>
                  <a:gd name="connsiteY40" fmla="*/ 847341 h 2025282"/>
                  <a:gd name="connsiteX41" fmla="*/ 52146 w 1991308"/>
                  <a:gd name="connsiteY41" fmla="*/ 650205 h 2025282"/>
                  <a:gd name="connsiteX42" fmla="*/ 273733 w 1991308"/>
                  <a:gd name="connsiteY42" fmla="*/ 674946 h 2025282"/>
                  <a:gd name="connsiteX43" fmla="*/ 328470 w 1991308"/>
                  <a:gd name="connsiteY43" fmla="*/ 577270 h 2025282"/>
                  <a:gd name="connsiteX44" fmla="*/ 196990 w 1991308"/>
                  <a:gd name="connsiteY44" fmla="*/ 414811 h 2025282"/>
                  <a:gd name="connsiteX45" fmla="*/ 328266 w 1991308"/>
                  <a:gd name="connsiteY45" fmla="*/ 256793 h 2025282"/>
                  <a:gd name="connsiteX46" fmla="*/ 506333 w 1991308"/>
                  <a:gd name="connsiteY46" fmla="*/ 385673 h 2025282"/>
                  <a:gd name="connsiteX47" fmla="*/ 627634 w 1991308"/>
                  <a:gd name="connsiteY47" fmla="*/ 310522 h 2025282"/>
                  <a:gd name="connsiteX48" fmla="*/ 605377 w 1991308"/>
                  <a:gd name="connsiteY48" fmla="*/ 89316 h 2025282"/>
                  <a:gd name="connsiteX49" fmla="*/ 777388 w 1991308"/>
                  <a:gd name="connsiteY49" fmla="*/ 0 h 2025282"/>
                  <a:gd name="connsiteX50" fmla="*/ 891618 w 1991308"/>
                  <a:gd name="connsiteY50" fmla="*/ 223623 h 2025282"/>
                  <a:gd name="connsiteX51" fmla="*/ 1042303 w 1991308"/>
                  <a:gd name="connsiteY51" fmla="*/ 225299 h 2025282"/>
                  <a:gd name="connsiteX52" fmla="*/ 1145064 w 1991308"/>
                  <a:gd name="connsiteY52"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584 w 1991308"/>
                  <a:gd name="connsiteY38" fmla="*/ 944310 h 2025282"/>
                  <a:gd name="connsiteX39" fmla="*/ 0 w 1991308"/>
                  <a:gd name="connsiteY39" fmla="*/ 847341 h 2025282"/>
                  <a:gd name="connsiteX40" fmla="*/ 52146 w 1991308"/>
                  <a:gd name="connsiteY40" fmla="*/ 650205 h 2025282"/>
                  <a:gd name="connsiteX41" fmla="*/ 273733 w 1991308"/>
                  <a:gd name="connsiteY41" fmla="*/ 674946 h 2025282"/>
                  <a:gd name="connsiteX42" fmla="*/ 328470 w 1991308"/>
                  <a:gd name="connsiteY42" fmla="*/ 577270 h 2025282"/>
                  <a:gd name="connsiteX43" fmla="*/ 196990 w 1991308"/>
                  <a:gd name="connsiteY43" fmla="*/ 414811 h 2025282"/>
                  <a:gd name="connsiteX44" fmla="*/ 328266 w 1991308"/>
                  <a:gd name="connsiteY44" fmla="*/ 256793 h 2025282"/>
                  <a:gd name="connsiteX45" fmla="*/ 506333 w 1991308"/>
                  <a:gd name="connsiteY45" fmla="*/ 385673 h 2025282"/>
                  <a:gd name="connsiteX46" fmla="*/ 627634 w 1991308"/>
                  <a:gd name="connsiteY46" fmla="*/ 310522 h 2025282"/>
                  <a:gd name="connsiteX47" fmla="*/ 605377 w 1991308"/>
                  <a:gd name="connsiteY47" fmla="*/ 89316 h 2025282"/>
                  <a:gd name="connsiteX48" fmla="*/ 777388 w 1991308"/>
                  <a:gd name="connsiteY48" fmla="*/ 0 h 2025282"/>
                  <a:gd name="connsiteX49" fmla="*/ 891618 w 1991308"/>
                  <a:gd name="connsiteY49" fmla="*/ 223623 h 2025282"/>
                  <a:gd name="connsiteX50" fmla="*/ 1042303 w 1991308"/>
                  <a:gd name="connsiteY50" fmla="*/ 225299 h 2025282"/>
                  <a:gd name="connsiteX51" fmla="*/ 1145064 w 1991308"/>
                  <a:gd name="connsiteY51"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584 w 1991308"/>
                  <a:gd name="connsiteY38" fmla="*/ 944310 h 2025282"/>
                  <a:gd name="connsiteX39" fmla="*/ 0 w 1991308"/>
                  <a:gd name="connsiteY39" fmla="*/ 847341 h 2025282"/>
                  <a:gd name="connsiteX40" fmla="*/ 52146 w 1991308"/>
                  <a:gd name="connsiteY40" fmla="*/ 650205 h 2025282"/>
                  <a:gd name="connsiteX41" fmla="*/ 273733 w 1991308"/>
                  <a:gd name="connsiteY41" fmla="*/ 674946 h 2025282"/>
                  <a:gd name="connsiteX42" fmla="*/ 328470 w 1991308"/>
                  <a:gd name="connsiteY42" fmla="*/ 577270 h 2025282"/>
                  <a:gd name="connsiteX43" fmla="*/ 196990 w 1991308"/>
                  <a:gd name="connsiteY43" fmla="*/ 414811 h 2025282"/>
                  <a:gd name="connsiteX44" fmla="*/ 328266 w 1991308"/>
                  <a:gd name="connsiteY44" fmla="*/ 256793 h 2025282"/>
                  <a:gd name="connsiteX45" fmla="*/ 506333 w 1991308"/>
                  <a:gd name="connsiteY45" fmla="*/ 385673 h 2025282"/>
                  <a:gd name="connsiteX46" fmla="*/ 627634 w 1991308"/>
                  <a:gd name="connsiteY46" fmla="*/ 310522 h 2025282"/>
                  <a:gd name="connsiteX47" fmla="*/ 605377 w 1991308"/>
                  <a:gd name="connsiteY47" fmla="*/ 89316 h 2025282"/>
                  <a:gd name="connsiteX48" fmla="*/ 777388 w 1991308"/>
                  <a:gd name="connsiteY48" fmla="*/ 0 h 2025282"/>
                  <a:gd name="connsiteX49" fmla="*/ 891618 w 1991308"/>
                  <a:gd name="connsiteY49" fmla="*/ 223623 h 2025282"/>
                  <a:gd name="connsiteX50" fmla="*/ 1042303 w 1991308"/>
                  <a:gd name="connsiteY50" fmla="*/ 225299 h 2025282"/>
                  <a:gd name="connsiteX51" fmla="*/ 1145064 w 1991308"/>
                  <a:gd name="connsiteY51"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283608 w 1991308"/>
                  <a:gd name="connsiteY33" fmla="*/ 1370479 h 2025282"/>
                  <a:gd name="connsiteX34" fmla="*/ 45928 w 1991308"/>
                  <a:gd name="connsiteY34" fmla="*/ 1397294 h 2025282"/>
                  <a:gd name="connsiteX35" fmla="*/ 512 w 1991308"/>
                  <a:gd name="connsiteY35" fmla="*/ 1208072 h 2025282"/>
                  <a:gd name="connsiteX36" fmla="*/ 203917 w 1991308"/>
                  <a:gd name="connsiteY36" fmla="*/ 1120195 h 2025282"/>
                  <a:gd name="connsiteX37" fmla="*/ 200584 w 1991308"/>
                  <a:gd name="connsiteY37" fmla="*/ 944310 h 2025282"/>
                  <a:gd name="connsiteX38" fmla="*/ 0 w 1991308"/>
                  <a:gd name="connsiteY38" fmla="*/ 847341 h 2025282"/>
                  <a:gd name="connsiteX39" fmla="*/ 52146 w 1991308"/>
                  <a:gd name="connsiteY39" fmla="*/ 650205 h 2025282"/>
                  <a:gd name="connsiteX40" fmla="*/ 273733 w 1991308"/>
                  <a:gd name="connsiteY40" fmla="*/ 674946 h 2025282"/>
                  <a:gd name="connsiteX41" fmla="*/ 328470 w 1991308"/>
                  <a:gd name="connsiteY41" fmla="*/ 577270 h 2025282"/>
                  <a:gd name="connsiteX42" fmla="*/ 196990 w 1991308"/>
                  <a:gd name="connsiteY42" fmla="*/ 414811 h 2025282"/>
                  <a:gd name="connsiteX43" fmla="*/ 328266 w 1991308"/>
                  <a:gd name="connsiteY43" fmla="*/ 256793 h 2025282"/>
                  <a:gd name="connsiteX44" fmla="*/ 506333 w 1991308"/>
                  <a:gd name="connsiteY44" fmla="*/ 385673 h 2025282"/>
                  <a:gd name="connsiteX45" fmla="*/ 627634 w 1991308"/>
                  <a:gd name="connsiteY45" fmla="*/ 310522 h 2025282"/>
                  <a:gd name="connsiteX46" fmla="*/ 605377 w 1991308"/>
                  <a:gd name="connsiteY46" fmla="*/ 89316 h 2025282"/>
                  <a:gd name="connsiteX47" fmla="*/ 777388 w 1991308"/>
                  <a:gd name="connsiteY47" fmla="*/ 0 h 2025282"/>
                  <a:gd name="connsiteX48" fmla="*/ 891618 w 1991308"/>
                  <a:gd name="connsiteY48" fmla="*/ 223623 h 2025282"/>
                  <a:gd name="connsiteX49" fmla="*/ 1042303 w 1991308"/>
                  <a:gd name="connsiteY49" fmla="*/ 225299 h 2025282"/>
                  <a:gd name="connsiteX50" fmla="*/ 1145064 w 1991308"/>
                  <a:gd name="connsiteY50"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534524 w 1991308"/>
                  <a:gd name="connsiteY28" fmla="*/ 1666277 h 2025282"/>
                  <a:gd name="connsiteX29" fmla="*/ 365847 w 1991308"/>
                  <a:gd name="connsiteY29" fmla="*/ 1807261 h 2025282"/>
                  <a:gd name="connsiteX30" fmla="*/ 220840 w 1991308"/>
                  <a:gd name="connsiteY30" fmla="*/ 1659558 h 2025282"/>
                  <a:gd name="connsiteX31" fmla="*/ 351210 w 1991308"/>
                  <a:gd name="connsiteY31" fmla="*/ 1484786 h 2025282"/>
                  <a:gd name="connsiteX32" fmla="*/ 283608 w 1991308"/>
                  <a:gd name="connsiteY32" fmla="*/ 1370479 h 2025282"/>
                  <a:gd name="connsiteX33" fmla="*/ 45928 w 1991308"/>
                  <a:gd name="connsiteY33" fmla="*/ 1397294 h 2025282"/>
                  <a:gd name="connsiteX34" fmla="*/ 512 w 1991308"/>
                  <a:gd name="connsiteY34" fmla="*/ 1208072 h 2025282"/>
                  <a:gd name="connsiteX35" fmla="*/ 203917 w 1991308"/>
                  <a:gd name="connsiteY35" fmla="*/ 1120195 h 2025282"/>
                  <a:gd name="connsiteX36" fmla="*/ 200584 w 1991308"/>
                  <a:gd name="connsiteY36" fmla="*/ 944310 h 2025282"/>
                  <a:gd name="connsiteX37" fmla="*/ 0 w 1991308"/>
                  <a:gd name="connsiteY37" fmla="*/ 847341 h 2025282"/>
                  <a:gd name="connsiteX38" fmla="*/ 52146 w 1991308"/>
                  <a:gd name="connsiteY38" fmla="*/ 650205 h 2025282"/>
                  <a:gd name="connsiteX39" fmla="*/ 273733 w 1991308"/>
                  <a:gd name="connsiteY39" fmla="*/ 674946 h 2025282"/>
                  <a:gd name="connsiteX40" fmla="*/ 328470 w 1991308"/>
                  <a:gd name="connsiteY40" fmla="*/ 577270 h 2025282"/>
                  <a:gd name="connsiteX41" fmla="*/ 196990 w 1991308"/>
                  <a:gd name="connsiteY41" fmla="*/ 414811 h 2025282"/>
                  <a:gd name="connsiteX42" fmla="*/ 328266 w 1991308"/>
                  <a:gd name="connsiteY42" fmla="*/ 256793 h 2025282"/>
                  <a:gd name="connsiteX43" fmla="*/ 506333 w 1991308"/>
                  <a:gd name="connsiteY43" fmla="*/ 385673 h 2025282"/>
                  <a:gd name="connsiteX44" fmla="*/ 627634 w 1991308"/>
                  <a:gd name="connsiteY44" fmla="*/ 310522 h 2025282"/>
                  <a:gd name="connsiteX45" fmla="*/ 605377 w 1991308"/>
                  <a:gd name="connsiteY45" fmla="*/ 89316 h 2025282"/>
                  <a:gd name="connsiteX46" fmla="*/ 777388 w 1991308"/>
                  <a:gd name="connsiteY46" fmla="*/ 0 h 2025282"/>
                  <a:gd name="connsiteX47" fmla="*/ 891618 w 1991308"/>
                  <a:gd name="connsiteY47" fmla="*/ 223623 h 2025282"/>
                  <a:gd name="connsiteX48" fmla="*/ 1042303 w 1991308"/>
                  <a:gd name="connsiteY48" fmla="*/ 225299 h 2025282"/>
                  <a:gd name="connsiteX49" fmla="*/ 1145064 w 1991308"/>
                  <a:gd name="connsiteY49"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534524 w 1991308"/>
                  <a:gd name="connsiteY28" fmla="*/ 1666277 h 2025282"/>
                  <a:gd name="connsiteX29" fmla="*/ 365847 w 1991308"/>
                  <a:gd name="connsiteY29" fmla="*/ 1807261 h 2025282"/>
                  <a:gd name="connsiteX30" fmla="*/ 220840 w 1991308"/>
                  <a:gd name="connsiteY30" fmla="*/ 1659558 h 2025282"/>
                  <a:gd name="connsiteX31" fmla="*/ 351210 w 1991308"/>
                  <a:gd name="connsiteY31" fmla="*/ 1484786 h 2025282"/>
                  <a:gd name="connsiteX32" fmla="*/ 283608 w 1991308"/>
                  <a:gd name="connsiteY32" fmla="*/ 1370479 h 2025282"/>
                  <a:gd name="connsiteX33" fmla="*/ 45928 w 1991308"/>
                  <a:gd name="connsiteY33" fmla="*/ 1397294 h 2025282"/>
                  <a:gd name="connsiteX34" fmla="*/ 512 w 1991308"/>
                  <a:gd name="connsiteY34" fmla="*/ 1208072 h 2025282"/>
                  <a:gd name="connsiteX35" fmla="*/ 203917 w 1991308"/>
                  <a:gd name="connsiteY35" fmla="*/ 1120195 h 2025282"/>
                  <a:gd name="connsiteX36" fmla="*/ 200584 w 1991308"/>
                  <a:gd name="connsiteY36" fmla="*/ 944310 h 2025282"/>
                  <a:gd name="connsiteX37" fmla="*/ 0 w 1991308"/>
                  <a:gd name="connsiteY37" fmla="*/ 847341 h 2025282"/>
                  <a:gd name="connsiteX38" fmla="*/ 52146 w 1991308"/>
                  <a:gd name="connsiteY38" fmla="*/ 650205 h 2025282"/>
                  <a:gd name="connsiteX39" fmla="*/ 273733 w 1991308"/>
                  <a:gd name="connsiteY39" fmla="*/ 674946 h 2025282"/>
                  <a:gd name="connsiteX40" fmla="*/ 328470 w 1991308"/>
                  <a:gd name="connsiteY40" fmla="*/ 577270 h 2025282"/>
                  <a:gd name="connsiteX41" fmla="*/ 196990 w 1991308"/>
                  <a:gd name="connsiteY41" fmla="*/ 414811 h 2025282"/>
                  <a:gd name="connsiteX42" fmla="*/ 328266 w 1991308"/>
                  <a:gd name="connsiteY42" fmla="*/ 256793 h 2025282"/>
                  <a:gd name="connsiteX43" fmla="*/ 506333 w 1991308"/>
                  <a:gd name="connsiteY43" fmla="*/ 385673 h 2025282"/>
                  <a:gd name="connsiteX44" fmla="*/ 627634 w 1991308"/>
                  <a:gd name="connsiteY44" fmla="*/ 310522 h 2025282"/>
                  <a:gd name="connsiteX45" fmla="*/ 591340 w 1991308"/>
                  <a:gd name="connsiteY45" fmla="*/ 70475 h 2025282"/>
                  <a:gd name="connsiteX46" fmla="*/ 777388 w 1991308"/>
                  <a:gd name="connsiteY46" fmla="*/ 0 h 2025282"/>
                  <a:gd name="connsiteX47" fmla="*/ 891618 w 1991308"/>
                  <a:gd name="connsiteY47" fmla="*/ 223623 h 2025282"/>
                  <a:gd name="connsiteX48" fmla="*/ 1042303 w 1991308"/>
                  <a:gd name="connsiteY48" fmla="*/ 225299 h 2025282"/>
                  <a:gd name="connsiteX49" fmla="*/ 1145064 w 1991308"/>
                  <a:gd name="connsiteY49" fmla="*/ 18624 h 202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91308" h="2025282">
                    <a:moveTo>
                      <a:pt x="1145064" y="18624"/>
                    </a:moveTo>
                    <a:lnTo>
                      <a:pt x="1332494" y="74851"/>
                    </a:lnTo>
                    <a:lnTo>
                      <a:pt x="1312475" y="282188"/>
                    </a:lnTo>
                    <a:lnTo>
                      <a:pt x="1462838" y="367870"/>
                    </a:lnTo>
                    <a:lnTo>
                      <a:pt x="1644156" y="240973"/>
                    </a:lnTo>
                    <a:lnTo>
                      <a:pt x="1777472" y="384253"/>
                    </a:lnTo>
                    <a:lnTo>
                      <a:pt x="1659819" y="570608"/>
                    </a:lnTo>
                    <a:lnTo>
                      <a:pt x="1729190" y="697304"/>
                    </a:lnTo>
                    <a:lnTo>
                      <a:pt x="1957651" y="687895"/>
                    </a:lnTo>
                    <a:lnTo>
                      <a:pt x="1990889" y="893438"/>
                    </a:lnTo>
                    <a:lnTo>
                      <a:pt x="1792444" y="953310"/>
                    </a:lnTo>
                    <a:lnTo>
                      <a:pt x="1787922" y="1125536"/>
                    </a:lnTo>
                    <a:lnTo>
                      <a:pt x="1991308" y="1225473"/>
                    </a:lnTo>
                    <a:lnTo>
                      <a:pt x="1926661" y="1426499"/>
                    </a:lnTo>
                    <a:lnTo>
                      <a:pt x="1709997" y="1373517"/>
                    </a:lnTo>
                    <a:lnTo>
                      <a:pt x="1637679" y="1488732"/>
                    </a:lnTo>
                    <a:lnTo>
                      <a:pt x="1759429" y="1699577"/>
                    </a:lnTo>
                    <a:lnTo>
                      <a:pt x="1616775" y="1835208"/>
                    </a:lnTo>
                    <a:lnTo>
                      <a:pt x="1424944" y="1687251"/>
                    </a:lnTo>
                    <a:lnTo>
                      <a:pt x="1307664" y="1749866"/>
                    </a:lnTo>
                    <a:lnTo>
                      <a:pt x="1290645" y="1985931"/>
                    </a:lnTo>
                    <a:lnTo>
                      <a:pt x="1097779" y="2025282"/>
                    </a:lnTo>
                    <a:lnTo>
                      <a:pt x="1022201" y="1809953"/>
                    </a:lnTo>
                    <a:lnTo>
                      <a:pt x="894326" y="1806154"/>
                    </a:lnTo>
                    <a:lnTo>
                      <a:pt x="890210" y="1805369"/>
                    </a:lnTo>
                    <a:lnTo>
                      <a:pt x="798991" y="2013587"/>
                    </a:lnTo>
                    <a:lnTo>
                      <a:pt x="601824" y="1958349"/>
                    </a:lnTo>
                    <a:lnTo>
                      <a:pt x="644484" y="1730058"/>
                    </a:lnTo>
                    <a:lnTo>
                      <a:pt x="534524" y="1666277"/>
                    </a:lnTo>
                    <a:lnTo>
                      <a:pt x="365847" y="1807261"/>
                    </a:lnTo>
                    <a:lnTo>
                      <a:pt x="220840" y="1659558"/>
                    </a:lnTo>
                    <a:lnTo>
                      <a:pt x="351210" y="1484786"/>
                    </a:lnTo>
                    <a:lnTo>
                      <a:pt x="283608" y="1370479"/>
                    </a:lnTo>
                    <a:lnTo>
                      <a:pt x="45928" y="1397294"/>
                    </a:lnTo>
                    <a:lnTo>
                      <a:pt x="512" y="1208072"/>
                    </a:lnTo>
                    <a:lnTo>
                      <a:pt x="203917" y="1120195"/>
                    </a:lnTo>
                    <a:lnTo>
                      <a:pt x="200584" y="944310"/>
                    </a:lnTo>
                    <a:lnTo>
                      <a:pt x="0" y="847341"/>
                    </a:lnTo>
                    <a:lnTo>
                      <a:pt x="52146" y="650205"/>
                    </a:lnTo>
                    <a:lnTo>
                      <a:pt x="273733" y="674946"/>
                    </a:lnTo>
                    <a:lnTo>
                      <a:pt x="328470" y="577270"/>
                    </a:lnTo>
                    <a:lnTo>
                      <a:pt x="196990" y="414811"/>
                    </a:lnTo>
                    <a:lnTo>
                      <a:pt x="328266" y="256793"/>
                    </a:lnTo>
                    <a:lnTo>
                      <a:pt x="506333" y="385673"/>
                    </a:lnTo>
                    <a:lnTo>
                      <a:pt x="627634" y="310522"/>
                    </a:lnTo>
                    <a:lnTo>
                      <a:pt x="591340" y="70475"/>
                    </a:lnTo>
                    <a:lnTo>
                      <a:pt x="777388" y="0"/>
                    </a:lnTo>
                    <a:lnTo>
                      <a:pt x="891618" y="223623"/>
                    </a:lnTo>
                    <a:lnTo>
                      <a:pt x="1042303" y="225299"/>
                    </a:lnTo>
                    <a:lnTo>
                      <a:pt x="1145064" y="18624"/>
                    </a:lnTo>
                    <a:close/>
                  </a:path>
                </a:pathLst>
              </a:custGeom>
              <a:solidFill>
                <a:srgbClr val="A5A5A5"/>
              </a:solidFill>
              <a:ln w="38100">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pPr algn="ctr" defTabSz="613638"/>
                <a:endParaRPr lang="en-US" sz="1266" u="sng" dirty="0">
                  <a:solidFill>
                    <a:srgbClr val="FFFFFF"/>
                  </a:solidFill>
                </a:endParaRPr>
              </a:p>
            </p:txBody>
          </p:sp>
          <p:sp>
            <p:nvSpPr>
              <p:cNvPr id="125" name="Donut 124"/>
              <p:cNvSpPr/>
              <p:nvPr/>
            </p:nvSpPr>
            <p:spPr>
              <a:xfrm>
                <a:off x="6495310" y="1709447"/>
                <a:ext cx="1551513" cy="1554480"/>
              </a:xfrm>
              <a:prstGeom prst="donut">
                <a:avLst>
                  <a:gd name="adj" fmla="val 7819"/>
                </a:avLst>
              </a:prstGeom>
              <a:solidFill>
                <a:schemeClr val="bg1"/>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613638"/>
                <a:endParaRPr lang="en-US" sz="1266" dirty="0">
                  <a:solidFill>
                    <a:srgbClr val="FFFFFF"/>
                  </a:solidFill>
                </a:endParaRPr>
              </a:p>
            </p:txBody>
          </p:sp>
          <p:sp>
            <p:nvSpPr>
              <p:cNvPr id="126" name="Oval 125"/>
              <p:cNvSpPr/>
              <p:nvPr/>
            </p:nvSpPr>
            <p:spPr>
              <a:xfrm>
                <a:off x="6841300" y="2057394"/>
                <a:ext cx="859536" cy="858582"/>
              </a:xfrm>
              <a:prstGeom prst="ellipse">
                <a:avLst/>
              </a:prstGeom>
              <a:solidFill>
                <a:schemeClr val="bg1"/>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613638"/>
                <a:endParaRPr lang="en-US" sz="1266" dirty="0">
                  <a:solidFill>
                    <a:srgbClr val="FFFFFF"/>
                  </a:solidFill>
                </a:endParaRPr>
              </a:p>
            </p:txBody>
          </p:sp>
        </p:grpSp>
        <p:grpSp>
          <p:nvGrpSpPr>
            <p:cNvPr id="89" name="Group 88"/>
            <p:cNvGrpSpPr/>
            <p:nvPr/>
          </p:nvGrpSpPr>
          <p:grpSpPr>
            <a:xfrm>
              <a:off x="4937011" y="1956502"/>
              <a:ext cx="253480" cy="249752"/>
              <a:chOff x="6007735" y="1210288"/>
              <a:chExt cx="2526663" cy="2552799"/>
            </a:xfrm>
          </p:grpSpPr>
          <p:sp>
            <p:nvSpPr>
              <p:cNvPr id="121" name="Freeform 120"/>
              <p:cNvSpPr/>
              <p:nvPr/>
            </p:nvSpPr>
            <p:spPr>
              <a:xfrm rot="10800000" flipH="1" flipV="1">
                <a:off x="6007735" y="1210288"/>
                <a:ext cx="2526663" cy="2552799"/>
              </a:xfrm>
              <a:custGeom>
                <a:avLst/>
                <a:gdLst>
                  <a:gd name="connsiteX0" fmla="*/ 1004589 w 1991308"/>
                  <a:gd name="connsiteY0" fmla="*/ 735176 h 2006658"/>
                  <a:gd name="connsiteX1" fmla="*/ 744875 w 1991308"/>
                  <a:gd name="connsiteY1" fmla="*/ 994889 h 2006658"/>
                  <a:gd name="connsiteX2" fmla="*/ 1004589 w 1991308"/>
                  <a:gd name="connsiteY2" fmla="*/ 1254602 h 2006658"/>
                  <a:gd name="connsiteX3" fmla="*/ 1264303 w 1991308"/>
                  <a:gd name="connsiteY3" fmla="*/ 994889 h 2006658"/>
                  <a:gd name="connsiteX4" fmla="*/ 1004589 w 1991308"/>
                  <a:gd name="connsiteY4" fmla="*/ 735176 h 2006658"/>
                  <a:gd name="connsiteX5" fmla="*/ 1145064 w 1991308"/>
                  <a:gd name="connsiteY5" fmla="*/ 0 h 2006658"/>
                  <a:gd name="connsiteX6" fmla="*/ 1332494 w 1991308"/>
                  <a:gd name="connsiteY6" fmla="*/ 56227 h 2006658"/>
                  <a:gd name="connsiteX7" fmla="*/ 1312475 w 1991308"/>
                  <a:gd name="connsiteY7" fmla="*/ 263564 h 2006658"/>
                  <a:gd name="connsiteX8" fmla="*/ 1443573 w 1991308"/>
                  <a:gd name="connsiteY8" fmla="*/ 334521 h 2006658"/>
                  <a:gd name="connsiteX9" fmla="*/ 1462837 w 1991308"/>
                  <a:gd name="connsiteY9" fmla="*/ 349247 h 2006658"/>
                  <a:gd name="connsiteX10" fmla="*/ 1644156 w 1991308"/>
                  <a:gd name="connsiteY10" fmla="*/ 222349 h 2006658"/>
                  <a:gd name="connsiteX11" fmla="*/ 1777472 w 1991308"/>
                  <a:gd name="connsiteY11" fmla="*/ 365629 h 2006658"/>
                  <a:gd name="connsiteX12" fmla="*/ 1659819 w 1991308"/>
                  <a:gd name="connsiteY12" fmla="*/ 551984 h 2006658"/>
                  <a:gd name="connsiteX13" fmla="*/ 1699762 w 1991308"/>
                  <a:gd name="connsiteY13" fmla="*/ 615804 h 2006658"/>
                  <a:gd name="connsiteX14" fmla="*/ 1729190 w 1991308"/>
                  <a:gd name="connsiteY14" fmla="*/ 678680 h 2006658"/>
                  <a:gd name="connsiteX15" fmla="*/ 1957651 w 1991308"/>
                  <a:gd name="connsiteY15" fmla="*/ 669271 h 2006658"/>
                  <a:gd name="connsiteX16" fmla="*/ 1990889 w 1991308"/>
                  <a:gd name="connsiteY16" fmla="*/ 874814 h 2006658"/>
                  <a:gd name="connsiteX17" fmla="*/ 1792444 w 1991308"/>
                  <a:gd name="connsiteY17" fmla="*/ 934686 h 2006658"/>
                  <a:gd name="connsiteX18" fmla="*/ 1796329 w 1991308"/>
                  <a:gd name="connsiteY18" fmla="*/ 996101 h 2006658"/>
                  <a:gd name="connsiteX19" fmla="*/ 1787922 w 1991308"/>
                  <a:gd name="connsiteY19" fmla="*/ 1106912 h 2006658"/>
                  <a:gd name="connsiteX20" fmla="*/ 1991308 w 1991308"/>
                  <a:gd name="connsiteY20" fmla="*/ 1206849 h 2006658"/>
                  <a:gd name="connsiteX21" fmla="*/ 1926661 w 1991308"/>
                  <a:gd name="connsiteY21" fmla="*/ 1407875 h 2006658"/>
                  <a:gd name="connsiteX22" fmla="*/ 1709997 w 1991308"/>
                  <a:gd name="connsiteY22" fmla="*/ 1354893 h 2006658"/>
                  <a:gd name="connsiteX23" fmla="*/ 1659685 w 1991308"/>
                  <a:gd name="connsiteY23" fmla="*/ 1442180 h 2006658"/>
                  <a:gd name="connsiteX24" fmla="*/ 1637679 w 1991308"/>
                  <a:gd name="connsiteY24" fmla="*/ 1470108 h 2006658"/>
                  <a:gd name="connsiteX25" fmla="*/ 1759429 w 1991308"/>
                  <a:gd name="connsiteY25" fmla="*/ 1680953 h 2006658"/>
                  <a:gd name="connsiteX26" fmla="*/ 1616775 w 1991308"/>
                  <a:gd name="connsiteY26" fmla="*/ 1816584 h 2006658"/>
                  <a:gd name="connsiteX27" fmla="*/ 1424944 w 1991308"/>
                  <a:gd name="connsiteY27" fmla="*/ 1668627 h 2006658"/>
                  <a:gd name="connsiteX28" fmla="*/ 1411110 w 1991308"/>
                  <a:gd name="connsiteY28" fmla="*/ 1678434 h 2006658"/>
                  <a:gd name="connsiteX29" fmla="*/ 1307664 w 1991308"/>
                  <a:gd name="connsiteY29" fmla="*/ 1731242 h 2006658"/>
                  <a:gd name="connsiteX30" fmla="*/ 1280616 w 1991308"/>
                  <a:gd name="connsiteY30" fmla="*/ 1739615 h 2006658"/>
                  <a:gd name="connsiteX31" fmla="*/ 1290645 w 1991308"/>
                  <a:gd name="connsiteY31" fmla="*/ 1967307 h 2006658"/>
                  <a:gd name="connsiteX32" fmla="*/ 1097779 w 1991308"/>
                  <a:gd name="connsiteY32" fmla="*/ 2006658 h 2006658"/>
                  <a:gd name="connsiteX33" fmla="*/ 1022201 w 1991308"/>
                  <a:gd name="connsiteY33" fmla="*/ 1791329 h 2006658"/>
                  <a:gd name="connsiteX34" fmla="*/ 996229 w 1991308"/>
                  <a:gd name="connsiteY34" fmla="*/ 1793940 h 2006658"/>
                  <a:gd name="connsiteX35" fmla="*/ 894326 w 1991308"/>
                  <a:gd name="connsiteY35" fmla="*/ 1787530 h 2006658"/>
                  <a:gd name="connsiteX36" fmla="*/ 890210 w 1991308"/>
                  <a:gd name="connsiteY36" fmla="*/ 1786745 h 2006658"/>
                  <a:gd name="connsiteX37" fmla="*/ 798991 w 1991308"/>
                  <a:gd name="connsiteY37" fmla="*/ 1994963 h 2006658"/>
                  <a:gd name="connsiteX38" fmla="*/ 601824 w 1991308"/>
                  <a:gd name="connsiteY38" fmla="*/ 1939725 h 2006658"/>
                  <a:gd name="connsiteX39" fmla="*/ 644484 w 1991308"/>
                  <a:gd name="connsiteY39" fmla="*/ 1711434 h 2006658"/>
                  <a:gd name="connsiteX40" fmla="*/ 614854 w 1991308"/>
                  <a:gd name="connsiteY40" fmla="*/ 1697645 h 2006658"/>
                  <a:gd name="connsiteX41" fmla="*/ 534524 w 1991308"/>
                  <a:gd name="connsiteY41" fmla="*/ 1647653 h 2006658"/>
                  <a:gd name="connsiteX42" fmla="*/ 365847 w 1991308"/>
                  <a:gd name="connsiteY42" fmla="*/ 1788637 h 2006658"/>
                  <a:gd name="connsiteX43" fmla="*/ 220840 w 1991308"/>
                  <a:gd name="connsiteY43" fmla="*/ 1640934 h 2006658"/>
                  <a:gd name="connsiteX44" fmla="*/ 351210 w 1991308"/>
                  <a:gd name="connsiteY44" fmla="*/ 1466162 h 2006658"/>
                  <a:gd name="connsiteX45" fmla="*/ 332774 w 1991308"/>
                  <a:gd name="connsiteY45" fmla="*/ 1442180 h 2006658"/>
                  <a:gd name="connsiteX46" fmla="*/ 283608 w 1991308"/>
                  <a:gd name="connsiteY46" fmla="*/ 1351855 h 2006658"/>
                  <a:gd name="connsiteX47" fmla="*/ 45928 w 1991308"/>
                  <a:gd name="connsiteY47" fmla="*/ 1378670 h 2006658"/>
                  <a:gd name="connsiteX48" fmla="*/ 512 w 1991308"/>
                  <a:gd name="connsiteY48" fmla="*/ 1189448 h 2006658"/>
                  <a:gd name="connsiteX49" fmla="*/ 203917 w 1991308"/>
                  <a:gd name="connsiteY49" fmla="*/ 1101571 h 2006658"/>
                  <a:gd name="connsiteX50" fmla="*/ 200260 w 1991308"/>
                  <a:gd name="connsiteY50" fmla="*/ 1077675 h 2006658"/>
                  <a:gd name="connsiteX51" fmla="*/ 196129 w 1991308"/>
                  <a:gd name="connsiteY51" fmla="*/ 996101 h 2006658"/>
                  <a:gd name="connsiteX52" fmla="*/ 200584 w 1991308"/>
                  <a:gd name="connsiteY52" fmla="*/ 925686 h 2006658"/>
                  <a:gd name="connsiteX53" fmla="*/ 0 w 1991308"/>
                  <a:gd name="connsiteY53" fmla="*/ 828717 h 2006658"/>
                  <a:gd name="connsiteX54" fmla="*/ 52146 w 1991308"/>
                  <a:gd name="connsiteY54" fmla="*/ 631581 h 2006658"/>
                  <a:gd name="connsiteX55" fmla="*/ 273733 w 1991308"/>
                  <a:gd name="connsiteY55" fmla="*/ 656322 h 2006658"/>
                  <a:gd name="connsiteX56" fmla="*/ 292697 w 1991308"/>
                  <a:gd name="connsiteY56" fmla="*/ 615804 h 2006658"/>
                  <a:gd name="connsiteX57" fmla="*/ 328470 w 1991308"/>
                  <a:gd name="connsiteY57" fmla="*/ 558646 h 2006658"/>
                  <a:gd name="connsiteX58" fmla="*/ 196990 w 1991308"/>
                  <a:gd name="connsiteY58" fmla="*/ 396187 h 2006658"/>
                  <a:gd name="connsiteX59" fmla="*/ 328266 w 1991308"/>
                  <a:gd name="connsiteY59" fmla="*/ 238169 h 2006658"/>
                  <a:gd name="connsiteX60" fmla="*/ 506333 w 1991308"/>
                  <a:gd name="connsiteY60" fmla="*/ 367049 h 2006658"/>
                  <a:gd name="connsiteX61" fmla="*/ 548886 w 1991308"/>
                  <a:gd name="connsiteY61" fmla="*/ 334521 h 2006658"/>
                  <a:gd name="connsiteX62" fmla="*/ 627634 w 1991308"/>
                  <a:gd name="connsiteY62" fmla="*/ 291898 h 2006658"/>
                  <a:gd name="connsiteX63" fmla="*/ 605377 w 1991308"/>
                  <a:gd name="connsiteY63" fmla="*/ 70692 h 2006658"/>
                  <a:gd name="connsiteX64" fmla="*/ 777387 w 1991308"/>
                  <a:gd name="connsiteY64" fmla="*/ 11607 h 2006658"/>
                  <a:gd name="connsiteX65" fmla="*/ 891618 w 1991308"/>
                  <a:gd name="connsiteY65" fmla="*/ 208778 h 2006658"/>
                  <a:gd name="connsiteX66" fmla="*/ 996229 w 1991308"/>
                  <a:gd name="connsiteY66" fmla="*/ 198262 h 2006658"/>
                  <a:gd name="connsiteX67" fmla="*/ 1042304 w 1991308"/>
                  <a:gd name="connsiteY67" fmla="*/ 202894 h 2006658"/>
                  <a:gd name="connsiteX0" fmla="*/ 1264303 w 1991308"/>
                  <a:gd name="connsiteY0" fmla="*/ 994889 h 2006658"/>
                  <a:gd name="connsiteX1" fmla="*/ 744875 w 1991308"/>
                  <a:gd name="connsiteY1" fmla="*/ 994889 h 2006658"/>
                  <a:gd name="connsiteX2" fmla="*/ 1004589 w 1991308"/>
                  <a:gd name="connsiteY2" fmla="*/ 1254602 h 2006658"/>
                  <a:gd name="connsiteX3" fmla="*/ 1264303 w 1991308"/>
                  <a:gd name="connsiteY3" fmla="*/ 994889 h 2006658"/>
                  <a:gd name="connsiteX4" fmla="*/ 1145064 w 1991308"/>
                  <a:gd name="connsiteY4" fmla="*/ 0 h 2006658"/>
                  <a:gd name="connsiteX5" fmla="*/ 1332494 w 1991308"/>
                  <a:gd name="connsiteY5" fmla="*/ 56227 h 2006658"/>
                  <a:gd name="connsiteX6" fmla="*/ 1312475 w 1991308"/>
                  <a:gd name="connsiteY6" fmla="*/ 263564 h 2006658"/>
                  <a:gd name="connsiteX7" fmla="*/ 1443573 w 1991308"/>
                  <a:gd name="connsiteY7" fmla="*/ 334521 h 2006658"/>
                  <a:gd name="connsiteX8" fmla="*/ 1462837 w 1991308"/>
                  <a:gd name="connsiteY8" fmla="*/ 349247 h 2006658"/>
                  <a:gd name="connsiteX9" fmla="*/ 1644156 w 1991308"/>
                  <a:gd name="connsiteY9" fmla="*/ 222349 h 2006658"/>
                  <a:gd name="connsiteX10" fmla="*/ 1777472 w 1991308"/>
                  <a:gd name="connsiteY10" fmla="*/ 365629 h 2006658"/>
                  <a:gd name="connsiteX11" fmla="*/ 1659819 w 1991308"/>
                  <a:gd name="connsiteY11" fmla="*/ 551984 h 2006658"/>
                  <a:gd name="connsiteX12" fmla="*/ 1699762 w 1991308"/>
                  <a:gd name="connsiteY12" fmla="*/ 615804 h 2006658"/>
                  <a:gd name="connsiteX13" fmla="*/ 1729190 w 1991308"/>
                  <a:gd name="connsiteY13" fmla="*/ 678680 h 2006658"/>
                  <a:gd name="connsiteX14" fmla="*/ 1957651 w 1991308"/>
                  <a:gd name="connsiteY14" fmla="*/ 669271 h 2006658"/>
                  <a:gd name="connsiteX15" fmla="*/ 1990889 w 1991308"/>
                  <a:gd name="connsiteY15" fmla="*/ 874814 h 2006658"/>
                  <a:gd name="connsiteX16" fmla="*/ 1792444 w 1991308"/>
                  <a:gd name="connsiteY16" fmla="*/ 934686 h 2006658"/>
                  <a:gd name="connsiteX17" fmla="*/ 1796329 w 1991308"/>
                  <a:gd name="connsiteY17" fmla="*/ 996101 h 2006658"/>
                  <a:gd name="connsiteX18" fmla="*/ 1787922 w 1991308"/>
                  <a:gd name="connsiteY18" fmla="*/ 1106912 h 2006658"/>
                  <a:gd name="connsiteX19" fmla="*/ 1991308 w 1991308"/>
                  <a:gd name="connsiteY19" fmla="*/ 1206849 h 2006658"/>
                  <a:gd name="connsiteX20" fmla="*/ 1926661 w 1991308"/>
                  <a:gd name="connsiteY20" fmla="*/ 1407875 h 2006658"/>
                  <a:gd name="connsiteX21" fmla="*/ 1709997 w 1991308"/>
                  <a:gd name="connsiteY21" fmla="*/ 1354893 h 2006658"/>
                  <a:gd name="connsiteX22" fmla="*/ 1659685 w 1991308"/>
                  <a:gd name="connsiteY22" fmla="*/ 1442180 h 2006658"/>
                  <a:gd name="connsiteX23" fmla="*/ 1637679 w 1991308"/>
                  <a:gd name="connsiteY23" fmla="*/ 1470108 h 2006658"/>
                  <a:gd name="connsiteX24" fmla="*/ 1759429 w 1991308"/>
                  <a:gd name="connsiteY24" fmla="*/ 1680953 h 2006658"/>
                  <a:gd name="connsiteX25" fmla="*/ 1616775 w 1991308"/>
                  <a:gd name="connsiteY25" fmla="*/ 1816584 h 2006658"/>
                  <a:gd name="connsiteX26" fmla="*/ 1424944 w 1991308"/>
                  <a:gd name="connsiteY26" fmla="*/ 1668627 h 2006658"/>
                  <a:gd name="connsiteX27" fmla="*/ 1411110 w 1991308"/>
                  <a:gd name="connsiteY27" fmla="*/ 1678434 h 2006658"/>
                  <a:gd name="connsiteX28" fmla="*/ 1307664 w 1991308"/>
                  <a:gd name="connsiteY28" fmla="*/ 1731242 h 2006658"/>
                  <a:gd name="connsiteX29" fmla="*/ 1280616 w 1991308"/>
                  <a:gd name="connsiteY29" fmla="*/ 1739615 h 2006658"/>
                  <a:gd name="connsiteX30" fmla="*/ 1290645 w 1991308"/>
                  <a:gd name="connsiteY30" fmla="*/ 1967307 h 2006658"/>
                  <a:gd name="connsiteX31" fmla="*/ 1097779 w 1991308"/>
                  <a:gd name="connsiteY31" fmla="*/ 2006658 h 2006658"/>
                  <a:gd name="connsiteX32" fmla="*/ 1022201 w 1991308"/>
                  <a:gd name="connsiteY32" fmla="*/ 1791329 h 2006658"/>
                  <a:gd name="connsiteX33" fmla="*/ 996229 w 1991308"/>
                  <a:gd name="connsiteY33" fmla="*/ 1793940 h 2006658"/>
                  <a:gd name="connsiteX34" fmla="*/ 894326 w 1991308"/>
                  <a:gd name="connsiteY34" fmla="*/ 1787530 h 2006658"/>
                  <a:gd name="connsiteX35" fmla="*/ 890210 w 1991308"/>
                  <a:gd name="connsiteY35" fmla="*/ 1786745 h 2006658"/>
                  <a:gd name="connsiteX36" fmla="*/ 798991 w 1991308"/>
                  <a:gd name="connsiteY36" fmla="*/ 1994963 h 2006658"/>
                  <a:gd name="connsiteX37" fmla="*/ 601824 w 1991308"/>
                  <a:gd name="connsiteY37" fmla="*/ 1939725 h 2006658"/>
                  <a:gd name="connsiteX38" fmla="*/ 644484 w 1991308"/>
                  <a:gd name="connsiteY38" fmla="*/ 1711434 h 2006658"/>
                  <a:gd name="connsiteX39" fmla="*/ 614854 w 1991308"/>
                  <a:gd name="connsiteY39" fmla="*/ 1697645 h 2006658"/>
                  <a:gd name="connsiteX40" fmla="*/ 534524 w 1991308"/>
                  <a:gd name="connsiteY40" fmla="*/ 1647653 h 2006658"/>
                  <a:gd name="connsiteX41" fmla="*/ 365847 w 1991308"/>
                  <a:gd name="connsiteY41" fmla="*/ 1788637 h 2006658"/>
                  <a:gd name="connsiteX42" fmla="*/ 220840 w 1991308"/>
                  <a:gd name="connsiteY42" fmla="*/ 1640934 h 2006658"/>
                  <a:gd name="connsiteX43" fmla="*/ 351210 w 1991308"/>
                  <a:gd name="connsiteY43" fmla="*/ 1466162 h 2006658"/>
                  <a:gd name="connsiteX44" fmla="*/ 332774 w 1991308"/>
                  <a:gd name="connsiteY44" fmla="*/ 1442180 h 2006658"/>
                  <a:gd name="connsiteX45" fmla="*/ 283608 w 1991308"/>
                  <a:gd name="connsiteY45" fmla="*/ 1351855 h 2006658"/>
                  <a:gd name="connsiteX46" fmla="*/ 45928 w 1991308"/>
                  <a:gd name="connsiteY46" fmla="*/ 1378670 h 2006658"/>
                  <a:gd name="connsiteX47" fmla="*/ 512 w 1991308"/>
                  <a:gd name="connsiteY47" fmla="*/ 1189448 h 2006658"/>
                  <a:gd name="connsiteX48" fmla="*/ 203917 w 1991308"/>
                  <a:gd name="connsiteY48" fmla="*/ 1101571 h 2006658"/>
                  <a:gd name="connsiteX49" fmla="*/ 200260 w 1991308"/>
                  <a:gd name="connsiteY49" fmla="*/ 1077675 h 2006658"/>
                  <a:gd name="connsiteX50" fmla="*/ 196129 w 1991308"/>
                  <a:gd name="connsiteY50" fmla="*/ 996101 h 2006658"/>
                  <a:gd name="connsiteX51" fmla="*/ 200584 w 1991308"/>
                  <a:gd name="connsiteY51" fmla="*/ 925686 h 2006658"/>
                  <a:gd name="connsiteX52" fmla="*/ 0 w 1991308"/>
                  <a:gd name="connsiteY52" fmla="*/ 828717 h 2006658"/>
                  <a:gd name="connsiteX53" fmla="*/ 52146 w 1991308"/>
                  <a:gd name="connsiteY53" fmla="*/ 631581 h 2006658"/>
                  <a:gd name="connsiteX54" fmla="*/ 273733 w 1991308"/>
                  <a:gd name="connsiteY54" fmla="*/ 656322 h 2006658"/>
                  <a:gd name="connsiteX55" fmla="*/ 292697 w 1991308"/>
                  <a:gd name="connsiteY55" fmla="*/ 615804 h 2006658"/>
                  <a:gd name="connsiteX56" fmla="*/ 328470 w 1991308"/>
                  <a:gd name="connsiteY56" fmla="*/ 558646 h 2006658"/>
                  <a:gd name="connsiteX57" fmla="*/ 196990 w 1991308"/>
                  <a:gd name="connsiteY57" fmla="*/ 396187 h 2006658"/>
                  <a:gd name="connsiteX58" fmla="*/ 328266 w 1991308"/>
                  <a:gd name="connsiteY58" fmla="*/ 238169 h 2006658"/>
                  <a:gd name="connsiteX59" fmla="*/ 506333 w 1991308"/>
                  <a:gd name="connsiteY59" fmla="*/ 367049 h 2006658"/>
                  <a:gd name="connsiteX60" fmla="*/ 548886 w 1991308"/>
                  <a:gd name="connsiteY60" fmla="*/ 334521 h 2006658"/>
                  <a:gd name="connsiteX61" fmla="*/ 627634 w 1991308"/>
                  <a:gd name="connsiteY61" fmla="*/ 291898 h 2006658"/>
                  <a:gd name="connsiteX62" fmla="*/ 605377 w 1991308"/>
                  <a:gd name="connsiteY62" fmla="*/ 70692 h 2006658"/>
                  <a:gd name="connsiteX63" fmla="*/ 777387 w 1991308"/>
                  <a:gd name="connsiteY63" fmla="*/ 11607 h 2006658"/>
                  <a:gd name="connsiteX64" fmla="*/ 891618 w 1991308"/>
                  <a:gd name="connsiteY64" fmla="*/ 208778 h 2006658"/>
                  <a:gd name="connsiteX65" fmla="*/ 996229 w 1991308"/>
                  <a:gd name="connsiteY65" fmla="*/ 198262 h 2006658"/>
                  <a:gd name="connsiteX66" fmla="*/ 1042304 w 1991308"/>
                  <a:gd name="connsiteY66" fmla="*/ 202894 h 2006658"/>
                  <a:gd name="connsiteX67" fmla="*/ 1145064 w 1991308"/>
                  <a:gd name="connsiteY67" fmla="*/ 0 h 2006658"/>
                  <a:gd name="connsiteX0" fmla="*/ 1004589 w 1991308"/>
                  <a:gd name="connsiteY0" fmla="*/ 1254602 h 2006658"/>
                  <a:gd name="connsiteX1" fmla="*/ 744875 w 1991308"/>
                  <a:gd name="connsiteY1" fmla="*/ 994889 h 2006658"/>
                  <a:gd name="connsiteX2" fmla="*/ 1004589 w 1991308"/>
                  <a:gd name="connsiteY2" fmla="*/ 1254602 h 2006658"/>
                  <a:gd name="connsiteX3" fmla="*/ 1145064 w 1991308"/>
                  <a:gd name="connsiteY3" fmla="*/ 0 h 2006658"/>
                  <a:gd name="connsiteX4" fmla="*/ 1332494 w 1991308"/>
                  <a:gd name="connsiteY4" fmla="*/ 56227 h 2006658"/>
                  <a:gd name="connsiteX5" fmla="*/ 1312475 w 1991308"/>
                  <a:gd name="connsiteY5" fmla="*/ 263564 h 2006658"/>
                  <a:gd name="connsiteX6" fmla="*/ 1443573 w 1991308"/>
                  <a:gd name="connsiteY6" fmla="*/ 334521 h 2006658"/>
                  <a:gd name="connsiteX7" fmla="*/ 1462837 w 1991308"/>
                  <a:gd name="connsiteY7" fmla="*/ 349247 h 2006658"/>
                  <a:gd name="connsiteX8" fmla="*/ 1644156 w 1991308"/>
                  <a:gd name="connsiteY8" fmla="*/ 222349 h 2006658"/>
                  <a:gd name="connsiteX9" fmla="*/ 1777472 w 1991308"/>
                  <a:gd name="connsiteY9" fmla="*/ 365629 h 2006658"/>
                  <a:gd name="connsiteX10" fmla="*/ 1659819 w 1991308"/>
                  <a:gd name="connsiteY10" fmla="*/ 551984 h 2006658"/>
                  <a:gd name="connsiteX11" fmla="*/ 1699762 w 1991308"/>
                  <a:gd name="connsiteY11" fmla="*/ 615804 h 2006658"/>
                  <a:gd name="connsiteX12" fmla="*/ 1729190 w 1991308"/>
                  <a:gd name="connsiteY12" fmla="*/ 678680 h 2006658"/>
                  <a:gd name="connsiteX13" fmla="*/ 1957651 w 1991308"/>
                  <a:gd name="connsiteY13" fmla="*/ 669271 h 2006658"/>
                  <a:gd name="connsiteX14" fmla="*/ 1990889 w 1991308"/>
                  <a:gd name="connsiteY14" fmla="*/ 874814 h 2006658"/>
                  <a:gd name="connsiteX15" fmla="*/ 1792444 w 1991308"/>
                  <a:gd name="connsiteY15" fmla="*/ 934686 h 2006658"/>
                  <a:gd name="connsiteX16" fmla="*/ 1796329 w 1991308"/>
                  <a:gd name="connsiteY16" fmla="*/ 996101 h 2006658"/>
                  <a:gd name="connsiteX17" fmla="*/ 1787922 w 1991308"/>
                  <a:gd name="connsiteY17" fmla="*/ 1106912 h 2006658"/>
                  <a:gd name="connsiteX18" fmla="*/ 1991308 w 1991308"/>
                  <a:gd name="connsiteY18" fmla="*/ 1206849 h 2006658"/>
                  <a:gd name="connsiteX19" fmla="*/ 1926661 w 1991308"/>
                  <a:gd name="connsiteY19" fmla="*/ 1407875 h 2006658"/>
                  <a:gd name="connsiteX20" fmla="*/ 1709997 w 1991308"/>
                  <a:gd name="connsiteY20" fmla="*/ 1354893 h 2006658"/>
                  <a:gd name="connsiteX21" fmla="*/ 1659685 w 1991308"/>
                  <a:gd name="connsiteY21" fmla="*/ 1442180 h 2006658"/>
                  <a:gd name="connsiteX22" fmla="*/ 1637679 w 1991308"/>
                  <a:gd name="connsiteY22" fmla="*/ 1470108 h 2006658"/>
                  <a:gd name="connsiteX23" fmla="*/ 1759429 w 1991308"/>
                  <a:gd name="connsiteY23" fmla="*/ 1680953 h 2006658"/>
                  <a:gd name="connsiteX24" fmla="*/ 1616775 w 1991308"/>
                  <a:gd name="connsiteY24" fmla="*/ 1816584 h 2006658"/>
                  <a:gd name="connsiteX25" fmla="*/ 1424944 w 1991308"/>
                  <a:gd name="connsiteY25" fmla="*/ 1668627 h 2006658"/>
                  <a:gd name="connsiteX26" fmla="*/ 1411110 w 1991308"/>
                  <a:gd name="connsiteY26" fmla="*/ 1678434 h 2006658"/>
                  <a:gd name="connsiteX27" fmla="*/ 1307664 w 1991308"/>
                  <a:gd name="connsiteY27" fmla="*/ 1731242 h 2006658"/>
                  <a:gd name="connsiteX28" fmla="*/ 1280616 w 1991308"/>
                  <a:gd name="connsiteY28" fmla="*/ 1739615 h 2006658"/>
                  <a:gd name="connsiteX29" fmla="*/ 1290645 w 1991308"/>
                  <a:gd name="connsiteY29" fmla="*/ 1967307 h 2006658"/>
                  <a:gd name="connsiteX30" fmla="*/ 1097779 w 1991308"/>
                  <a:gd name="connsiteY30" fmla="*/ 2006658 h 2006658"/>
                  <a:gd name="connsiteX31" fmla="*/ 1022201 w 1991308"/>
                  <a:gd name="connsiteY31" fmla="*/ 1791329 h 2006658"/>
                  <a:gd name="connsiteX32" fmla="*/ 996229 w 1991308"/>
                  <a:gd name="connsiteY32" fmla="*/ 1793940 h 2006658"/>
                  <a:gd name="connsiteX33" fmla="*/ 894326 w 1991308"/>
                  <a:gd name="connsiteY33" fmla="*/ 1787530 h 2006658"/>
                  <a:gd name="connsiteX34" fmla="*/ 890210 w 1991308"/>
                  <a:gd name="connsiteY34" fmla="*/ 1786745 h 2006658"/>
                  <a:gd name="connsiteX35" fmla="*/ 798991 w 1991308"/>
                  <a:gd name="connsiteY35" fmla="*/ 1994963 h 2006658"/>
                  <a:gd name="connsiteX36" fmla="*/ 601824 w 1991308"/>
                  <a:gd name="connsiteY36" fmla="*/ 1939725 h 2006658"/>
                  <a:gd name="connsiteX37" fmla="*/ 644484 w 1991308"/>
                  <a:gd name="connsiteY37" fmla="*/ 1711434 h 2006658"/>
                  <a:gd name="connsiteX38" fmla="*/ 614854 w 1991308"/>
                  <a:gd name="connsiteY38" fmla="*/ 1697645 h 2006658"/>
                  <a:gd name="connsiteX39" fmla="*/ 534524 w 1991308"/>
                  <a:gd name="connsiteY39" fmla="*/ 1647653 h 2006658"/>
                  <a:gd name="connsiteX40" fmla="*/ 365847 w 1991308"/>
                  <a:gd name="connsiteY40" fmla="*/ 1788637 h 2006658"/>
                  <a:gd name="connsiteX41" fmla="*/ 220840 w 1991308"/>
                  <a:gd name="connsiteY41" fmla="*/ 1640934 h 2006658"/>
                  <a:gd name="connsiteX42" fmla="*/ 351210 w 1991308"/>
                  <a:gd name="connsiteY42" fmla="*/ 1466162 h 2006658"/>
                  <a:gd name="connsiteX43" fmla="*/ 332774 w 1991308"/>
                  <a:gd name="connsiteY43" fmla="*/ 1442180 h 2006658"/>
                  <a:gd name="connsiteX44" fmla="*/ 283608 w 1991308"/>
                  <a:gd name="connsiteY44" fmla="*/ 1351855 h 2006658"/>
                  <a:gd name="connsiteX45" fmla="*/ 45928 w 1991308"/>
                  <a:gd name="connsiteY45" fmla="*/ 1378670 h 2006658"/>
                  <a:gd name="connsiteX46" fmla="*/ 512 w 1991308"/>
                  <a:gd name="connsiteY46" fmla="*/ 1189448 h 2006658"/>
                  <a:gd name="connsiteX47" fmla="*/ 203917 w 1991308"/>
                  <a:gd name="connsiteY47" fmla="*/ 1101571 h 2006658"/>
                  <a:gd name="connsiteX48" fmla="*/ 200260 w 1991308"/>
                  <a:gd name="connsiteY48" fmla="*/ 1077675 h 2006658"/>
                  <a:gd name="connsiteX49" fmla="*/ 196129 w 1991308"/>
                  <a:gd name="connsiteY49" fmla="*/ 996101 h 2006658"/>
                  <a:gd name="connsiteX50" fmla="*/ 200584 w 1991308"/>
                  <a:gd name="connsiteY50" fmla="*/ 925686 h 2006658"/>
                  <a:gd name="connsiteX51" fmla="*/ 0 w 1991308"/>
                  <a:gd name="connsiteY51" fmla="*/ 828717 h 2006658"/>
                  <a:gd name="connsiteX52" fmla="*/ 52146 w 1991308"/>
                  <a:gd name="connsiteY52" fmla="*/ 631581 h 2006658"/>
                  <a:gd name="connsiteX53" fmla="*/ 273733 w 1991308"/>
                  <a:gd name="connsiteY53" fmla="*/ 656322 h 2006658"/>
                  <a:gd name="connsiteX54" fmla="*/ 292697 w 1991308"/>
                  <a:gd name="connsiteY54" fmla="*/ 615804 h 2006658"/>
                  <a:gd name="connsiteX55" fmla="*/ 328470 w 1991308"/>
                  <a:gd name="connsiteY55" fmla="*/ 558646 h 2006658"/>
                  <a:gd name="connsiteX56" fmla="*/ 196990 w 1991308"/>
                  <a:gd name="connsiteY56" fmla="*/ 396187 h 2006658"/>
                  <a:gd name="connsiteX57" fmla="*/ 328266 w 1991308"/>
                  <a:gd name="connsiteY57" fmla="*/ 238169 h 2006658"/>
                  <a:gd name="connsiteX58" fmla="*/ 506333 w 1991308"/>
                  <a:gd name="connsiteY58" fmla="*/ 367049 h 2006658"/>
                  <a:gd name="connsiteX59" fmla="*/ 548886 w 1991308"/>
                  <a:gd name="connsiteY59" fmla="*/ 334521 h 2006658"/>
                  <a:gd name="connsiteX60" fmla="*/ 627634 w 1991308"/>
                  <a:gd name="connsiteY60" fmla="*/ 291898 h 2006658"/>
                  <a:gd name="connsiteX61" fmla="*/ 605377 w 1991308"/>
                  <a:gd name="connsiteY61" fmla="*/ 70692 h 2006658"/>
                  <a:gd name="connsiteX62" fmla="*/ 777387 w 1991308"/>
                  <a:gd name="connsiteY62" fmla="*/ 11607 h 2006658"/>
                  <a:gd name="connsiteX63" fmla="*/ 891618 w 1991308"/>
                  <a:gd name="connsiteY63" fmla="*/ 208778 h 2006658"/>
                  <a:gd name="connsiteX64" fmla="*/ 996229 w 1991308"/>
                  <a:gd name="connsiteY64" fmla="*/ 198262 h 2006658"/>
                  <a:gd name="connsiteX65" fmla="*/ 1042304 w 1991308"/>
                  <a:gd name="connsiteY65" fmla="*/ 202894 h 2006658"/>
                  <a:gd name="connsiteX66" fmla="*/ 1145064 w 1991308"/>
                  <a:gd name="connsiteY6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996229 w 1991308"/>
                  <a:gd name="connsiteY29" fmla="*/ 1793940 h 2006658"/>
                  <a:gd name="connsiteX30" fmla="*/ 894326 w 1991308"/>
                  <a:gd name="connsiteY30" fmla="*/ 1787530 h 2006658"/>
                  <a:gd name="connsiteX31" fmla="*/ 890210 w 1991308"/>
                  <a:gd name="connsiteY31" fmla="*/ 1786745 h 2006658"/>
                  <a:gd name="connsiteX32" fmla="*/ 798991 w 1991308"/>
                  <a:gd name="connsiteY32" fmla="*/ 1994963 h 2006658"/>
                  <a:gd name="connsiteX33" fmla="*/ 601824 w 1991308"/>
                  <a:gd name="connsiteY33" fmla="*/ 1939725 h 2006658"/>
                  <a:gd name="connsiteX34" fmla="*/ 644484 w 1991308"/>
                  <a:gd name="connsiteY34" fmla="*/ 1711434 h 2006658"/>
                  <a:gd name="connsiteX35" fmla="*/ 614854 w 1991308"/>
                  <a:gd name="connsiteY35" fmla="*/ 1697645 h 2006658"/>
                  <a:gd name="connsiteX36" fmla="*/ 534524 w 1991308"/>
                  <a:gd name="connsiteY36" fmla="*/ 1647653 h 2006658"/>
                  <a:gd name="connsiteX37" fmla="*/ 365847 w 1991308"/>
                  <a:gd name="connsiteY37" fmla="*/ 1788637 h 2006658"/>
                  <a:gd name="connsiteX38" fmla="*/ 220840 w 1991308"/>
                  <a:gd name="connsiteY38" fmla="*/ 1640934 h 2006658"/>
                  <a:gd name="connsiteX39" fmla="*/ 351210 w 1991308"/>
                  <a:gd name="connsiteY39" fmla="*/ 1466162 h 2006658"/>
                  <a:gd name="connsiteX40" fmla="*/ 332774 w 1991308"/>
                  <a:gd name="connsiteY40" fmla="*/ 1442180 h 2006658"/>
                  <a:gd name="connsiteX41" fmla="*/ 283608 w 1991308"/>
                  <a:gd name="connsiteY41" fmla="*/ 1351855 h 2006658"/>
                  <a:gd name="connsiteX42" fmla="*/ 45928 w 1991308"/>
                  <a:gd name="connsiteY42" fmla="*/ 1378670 h 2006658"/>
                  <a:gd name="connsiteX43" fmla="*/ 512 w 1991308"/>
                  <a:gd name="connsiteY43" fmla="*/ 1189448 h 2006658"/>
                  <a:gd name="connsiteX44" fmla="*/ 203917 w 1991308"/>
                  <a:gd name="connsiteY44" fmla="*/ 1101571 h 2006658"/>
                  <a:gd name="connsiteX45" fmla="*/ 200260 w 1991308"/>
                  <a:gd name="connsiteY45" fmla="*/ 1077675 h 2006658"/>
                  <a:gd name="connsiteX46" fmla="*/ 196129 w 1991308"/>
                  <a:gd name="connsiteY46" fmla="*/ 996101 h 2006658"/>
                  <a:gd name="connsiteX47" fmla="*/ 200584 w 1991308"/>
                  <a:gd name="connsiteY47" fmla="*/ 925686 h 2006658"/>
                  <a:gd name="connsiteX48" fmla="*/ 0 w 1991308"/>
                  <a:gd name="connsiteY48" fmla="*/ 828717 h 2006658"/>
                  <a:gd name="connsiteX49" fmla="*/ 52146 w 1991308"/>
                  <a:gd name="connsiteY49" fmla="*/ 631581 h 2006658"/>
                  <a:gd name="connsiteX50" fmla="*/ 273733 w 1991308"/>
                  <a:gd name="connsiteY50" fmla="*/ 656322 h 2006658"/>
                  <a:gd name="connsiteX51" fmla="*/ 292697 w 1991308"/>
                  <a:gd name="connsiteY51" fmla="*/ 615804 h 2006658"/>
                  <a:gd name="connsiteX52" fmla="*/ 328470 w 1991308"/>
                  <a:gd name="connsiteY52" fmla="*/ 558646 h 2006658"/>
                  <a:gd name="connsiteX53" fmla="*/ 196990 w 1991308"/>
                  <a:gd name="connsiteY53" fmla="*/ 396187 h 2006658"/>
                  <a:gd name="connsiteX54" fmla="*/ 328266 w 1991308"/>
                  <a:gd name="connsiteY54" fmla="*/ 238169 h 2006658"/>
                  <a:gd name="connsiteX55" fmla="*/ 506333 w 1991308"/>
                  <a:gd name="connsiteY55" fmla="*/ 367049 h 2006658"/>
                  <a:gd name="connsiteX56" fmla="*/ 548886 w 1991308"/>
                  <a:gd name="connsiteY56" fmla="*/ 334521 h 2006658"/>
                  <a:gd name="connsiteX57" fmla="*/ 627634 w 1991308"/>
                  <a:gd name="connsiteY57" fmla="*/ 291898 h 2006658"/>
                  <a:gd name="connsiteX58" fmla="*/ 605377 w 1991308"/>
                  <a:gd name="connsiteY58" fmla="*/ 70692 h 2006658"/>
                  <a:gd name="connsiteX59" fmla="*/ 777387 w 1991308"/>
                  <a:gd name="connsiteY59" fmla="*/ 11607 h 2006658"/>
                  <a:gd name="connsiteX60" fmla="*/ 891618 w 1991308"/>
                  <a:gd name="connsiteY60" fmla="*/ 208778 h 2006658"/>
                  <a:gd name="connsiteX61" fmla="*/ 996229 w 1991308"/>
                  <a:gd name="connsiteY61" fmla="*/ 198262 h 2006658"/>
                  <a:gd name="connsiteX62" fmla="*/ 1042304 w 1991308"/>
                  <a:gd name="connsiteY62" fmla="*/ 202894 h 2006658"/>
                  <a:gd name="connsiteX63" fmla="*/ 1145064 w 1991308"/>
                  <a:gd name="connsiteY63"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996229 w 1991308"/>
                  <a:gd name="connsiteY29" fmla="*/ 1793940 h 2006658"/>
                  <a:gd name="connsiteX30" fmla="*/ 894326 w 1991308"/>
                  <a:gd name="connsiteY30" fmla="*/ 1787530 h 2006658"/>
                  <a:gd name="connsiteX31" fmla="*/ 890210 w 1991308"/>
                  <a:gd name="connsiteY31" fmla="*/ 1786745 h 2006658"/>
                  <a:gd name="connsiteX32" fmla="*/ 798991 w 1991308"/>
                  <a:gd name="connsiteY32" fmla="*/ 1994963 h 2006658"/>
                  <a:gd name="connsiteX33" fmla="*/ 601824 w 1991308"/>
                  <a:gd name="connsiteY33" fmla="*/ 1939725 h 2006658"/>
                  <a:gd name="connsiteX34" fmla="*/ 644484 w 1991308"/>
                  <a:gd name="connsiteY34" fmla="*/ 1711434 h 2006658"/>
                  <a:gd name="connsiteX35" fmla="*/ 614854 w 1991308"/>
                  <a:gd name="connsiteY35" fmla="*/ 1697645 h 2006658"/>
                  <a:gd name="connsiteX36" fmla="*/ 534524 w 1991308"/>
                  <a:gd name="connsiteY36" fmla="*/ 1647653 h 2006658"/>
                  <a:gd name="connsiteX37" fmla="*/ 365847 w 1991308"/>
                  <a:gd name="connsiteY37" fmla="*/ 1788637 h 2006658"/>
                  <a:gd name="connsiteX38" fmla="*/ 220840 w 1991308"/>
                  <a:gd name="connsiteY38" fmla="*/ 1640934 h 2006658"/>
                  <a:gd name="connsiteX39" fmla="*/ 351210 w 1991308"/>
                  <a:gd name="connsiteY39" fmla="*/ 1466162 h 2006658"/>
                  <a:gd name="connsiteX40" fmla="*/ 332774 w 1991308"/>
                  <a:gd name="connsiteY40" fmla="*/ 1442180 h 2006658"/>
                  <a:gd name="connsiteX41" fmla="*/ 283608 w 1991308"/>
                  <a:gd name="connsiteY41" fmla="*/ 1351855 h 2006658"/>
                  <a:gd name="connsiteX42" fmla="*/ 45928 w 1991308"/>
                  <a:gd name="connsiteY42" fmla="*/ 1378670 h 2006658"/>
                  <a:gd name="connsiteX43" fmla="*/ 512 w 1991308"/>
                  <a:gd name="connsiteY43" fmla="*/ 1189448 h 2006658"/>
                  <a:gd name="connsiteX44" fmla="*/ 203917 w 1991308"/>
                  <a:gd name="connsiteY44" fmla="*/ 1101571 h 2006658"/>
                  <a:gd name="connsiteX45" fmla="*/ 200260 w 1991308"/>
                  <a:gd name="connsiteY45" fmla="*/ 1077675 h 2006658"/>
                  <a:gd name="connsiteX46" fmla="*/ 196129 w 1991308"/>
                  <a:gd name="connsiteY46" fmla="*/ 996101 h 2006658"/>
                  <a:gd name="connsiteX47" fmla="*/ 200584 w 1991308"/>
                  <a:gd name="connsiteY47" fmla="*/ 925686 h 2006658"/>
                  <a:gd name="connsiteX48" fmla="*/ 0 w 1991308"/>
                  <a:gd name="connsiteY48" fmla="*/ 828717 h 2006658"/>
                  <a:gd name="connsiteX49" fmla="*/ 52146 w 1991308"/>
                  <a:gd name="connsiteY49" fmla="*/ 631581 h 2006658"/>
                  <a:gd name="connsiteX50" fmla="*/ 273733 w 1991308"/>
                  <a:gd name="connsiteY50" fmla="*/ 656322 h 2006658"/>
                  <a:gd name="connsiteX51" fmla="*/ 292697 w 1991308"/>
                  <a:gd name="connsiteY51" fmla="*/ 615804 h 2006658"/>
                  <a:gd name="connsiteX52" fmla="*/ 328470 w 1991308"/>
                  <a:gd name="connsiteY52" fmla="*/ 558646 h 2006658"/>
                  <a:gd name="connsiteX53" fmla="*/ 196990 w 1991308"/>
                  <a:gd name="connsiteY53" fmla="*/ 396187 h 2006658"/>
                  <a:gd name="connsiteX54" fmla="*/ 328266 w 1991308"/>
                  <a:gd name="connsiteY54" fmla="*/ 238169 h 2006658"/>
                  <a:gd name="connsiteX55" fmla="*/ 506333 w 1991308"/>
                  <a:gd name="connsiteY55" fmla="*/ 367049 h 2006658"/>
                  <a:gd name="connsiteX56" fmla="*/ 548886 w 1991308"/>
                  <a:gd name="connsiteY56" fmla="*/ 334521 h 2006658"/>
                  <a:gd name="connsiteX57" fmla="*/ 627634 w 1991308"/>
                  <a:gd name="connsiteY57" fmla="*/ 291898 h 2006658"/>
                  <a:gd name="connsiteX58" fmla="*/ 605377 w 1991308"/>
                  <a:gd name="connsiteY58" fmla="*/ 70692 h 2006658"/>
                  <a:gd name="connsiteX59" fmla="*/ 777387 w 1991308"/>
                  <a:gd name="connsiteY59" fmla="*/ 11607 h 2006658"/>
                  <a:gd name="connsiteX60" fmla="*/ 891618 w 1991308"/>
                  <a:gd name="connsiteY60" fmla="*/ 208778 h 2006658"/>
                  <a:gd name="connsiteX61" fmla="*/ 996229 w 1991308"/>
                  <a:gd name="connsiteY61" fmla="*/ 198262 h 2006658"/>
                  <a:gd name="connsiteX62" fmla="*/ 1042304 w 1991308"/>
                  <a:gd name="connsiteY62" fmla="*/ 202894 h 2006658"/>
                  <a:gd name="connsiteX63" fmla="*/ 1145064 w 1991308"/>
                  <a:gd name="connsiteY63"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894326 w 1991308"/>
                  <a:gd name="connsiteY29" fmla="*/ 1787530 h 2006658"/>
                  <a:gd name="connsiteX30" fmla="*/ 890210 w 1991308"/>
                  <a:gd name="connsiteY30" fmla="*/ 1786745 h 2006658"/>
                  <a:gd name="connsiteX31" fmla="*/ 798991 w 1991308"/>
                  <a:gd name="connsiteY31" fmla="*/ 1994963 h 2006658"/>
                  <a:gd name="connsiteX32" fmla="*/ 601824 w 1991308"/>
                  <a:gd name="connsiteY32" fmla="*/ 1939725 h 2006658"/>
                  <a:gd name="connsiteX33" fmla="*/ 644484 w 1991308"/>
                  <a:gd name="connsiteY33" fmla="*/ 1711434 h 2006658"/>
                  <a:gd name="connsiteX34" fmla="*/ 614854 w 1991308"/>
                  <a:gd name="connsiteY34" fmla="*/ 1697645 h 2006658"/>
                  <a:gd name="connsiteX35" fmla="*/ 534524 w 1991308"/>
                  <a:gd name="connsiteY35" fmla="*/ 1647653 h 2006658"/>
                  <a:gd name="connsiteX36" fmla="*/ 365847 w 1991308"/>
                  <a:gd name="connsiteY36" fmla="*/ 1788637 h 2006658"/>
                  <a:gd name="connsiteX37" fmla="*/ 220840 w 1991308"/>
                  <a:gd name="connsiteY37" fmla="*/ 1640934 h 2006658"/>
                  <a:gd name="connsiteX38" fmla="*/ 351210 w 1991308"/>
                  <a:gd name="connsiteY38" fmla="*/ 1466162 h 2006658"/>
                  <a:gd name="connsiteX39" fmla="*/ 332774 w 1991308"/>
                  <a:gd name="connsiteY39" fmla="*/ 1442180 h 2006658"/>
                  <a:gd name="connsiteX40" fmla="*/ 283608 w 1991308"/>
                  <a:gd name="connsiteY40" fmla="*/ 1351855 h 2006658"/>
                  <a:gd name="connsiteX41" fmla="*/ 45928 w 1991308"/>
                  <a:gd name="connsiteY41" fmla="*/ 1378670 h 2006658"/>
                  <a:gd name="connsiteX42" fmla="*/ 512 w 1991308"/>
                  <a:gd name="connsiteY42" fmla="*/ 1189448 h 2006658"/>
                  <a:gd name="connsiteX43" fmla="*/ 203917 w 1991308"/>
                  <a:gd name="connsiteY43" fmla="*/ 1101571 h 2006658"/>
                  <a:gd name="connsiteX44" fmla="*/ 200260 w 1991308"/>
                  <a:gd name="connsiteY44" fmla="*/ 1077675 h 2006658"/>
                  <a:gd name="connsiteX45" fmla="*/ 196129 w 1991308"/>
                  <a:gd name="connsiteY45" fmla="*/ 996101 h 2006658"/>
                  <a:gd name="connsiteX46" fmla="*/ 200584 w 1991308"/>
                  <a:gd name="connsiteY46" fmla="*/ 925686 h 2006658"/>
                  <a:gd name="connsiteX47" fmla="*/ 0 w 1991308"/>
                  <a:gd name="connsiteY47" fmla="*/ 828717 h 2006658"/>
                  <a:gd name="connsiteX48" fmla="*/ 52146 w 1991308"/>
                  <a:gd name="connsiteY48" fmla="*/ 631581 h 2006658"/>
                  <a:gd name="connsiteX49" fmla="*/ 273733 w 1991308"/>
                  <a:gd name="connsiteY49" fmla="*/ 656322 h 2006658"/>
                  <a:gd name="connsiteX50" fmla="*/ 292697 w 1991308"/>
                  <a:gd name="connsiteY50" fmla="*/ 615804 h 2006658"/>
                  <a:gd name="connsiteX51" fmla="*/ 328470 w 1991308"/>
                  <a:gd name="connsiteY51" fmla="*/ 558646 h 2006658"/>
                  <a:gd name="connsiteX52" fmla="*/ 196990 w 1991308"/>
                  <a:gd name="connsiteY52" fmla="*/ 396187 h 2006658"/>
                  <a:gd name="connsiteX53" fmla="*/ 328266 w 1991308"/>
                  <a:gd name="connsiteY53" fmla="*/ 238169 h 2006658"/>
                  <a:gd name="connsiteX54" fmla="*/ 506333 w 1991308"/>
                  <a:gd name="connsiteY54" fmla="*/ 367049 h 2006658"/>
                  <a:gd name="connsiteX55" fmla="*/ 548886 w 1991308"/>
                  <a:gd name="connsiteY55" fmla="*/ 334521 h 2006658"/>
                  <a:gd name="connsiteX56" fmla="*/ 627634 w 1991308"/>
                  <a:gd name="connsiteY56" fmla="*/ 291898 h 2006658"/>
                  <a:gd name="connsiteX57" fmla="*/ 605377 w 1991308"/>
                  <a:gd name="connsiteY57" fmla="*/ 70692 h 2006658"/>
                  <a:gd name="connsiteX58" fmla="*/ 777387 w 1991308"/>
                  <a:gd name="connsiteY58" fmla="*/ 11607 h 2006658"/>
                  <a:gd name="connsiteX59" fmla="*/ 891618 w 1991308"/>
                  <a:gd name="connsiteY59" fmla="*/ 208778 h 2006658"/>
                  <a:gd name="connsiteX60" fmla="*/ 996229 w 1991308"/>
                  <a:gd name="connsiteY60" fmla="*/ 198262 h 2006658"/>
                  <a:gd name="connsiteX61" fmla="*/ 1042304 w 1991308"/>
                  <a:gd name="connsiteY61" fmla="*/ 202894 h 2006658"/>
                  <a:gd name="connsiteX62" fmla="*/ 1145064 w 1991308"/>
                  <a:gd name="connsiteY62"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90645 w 1991308"/>
                  <a:gd name="connsiteY25" fmla="*/ 1967307 h 2006658"/>
                  <a:gd name="connsiteX26" fmla="*/ 1097779 w 1991308"/>
                  <a:gd name="connsiteY26" fmla="*/ 2006658 h 2006658"/>
                  <a:gd name="connsiteX27" fmla="*/ 1022201 w 1991308"/>
                  <a:gd name="connsiteY27" fmla="*/ 1791329 h 2006658"/>
                  <a:gd name="connsiteX28" fmla="*/ 894326 w 1991308"/>
                  <a:gd name="connsiteY28" fmla="*/ 1787530 h 2006658"/>
                  <a:gd name="connsiteX29" fmla="*/ 890210 w 1991308"/>
                  <a:gd name="connsiteY29" fmla="*/ 1786745 h 2006658"/>
                  <a:gd name="connsiteX30" fmla="*/ 798991 w 1991308"/>
                  <a:gd name="connsiteY30" fmla="*/ 1994963 h 2006658"/>
                  <a:gd name="connsiteX31" fmla="*/ 601824 w 1991308"/>
                  <a:gd name="connsiteY31" fmla="*/ 1939725 h 2006658"/>
                  <a:gd name="connsiteX32" fmla="*/ 644484 w 1991308"/>
                  <a:gd name="connsiteY32" fmla="*/ 1711434 h 2006658"/>
                  <a:gd name="connsiteX33" fmla="*/ 614854 w 1991308"/>
                  <a:gd name="connsiteY33" fmla="*/ 1697645 h 2006658"/>
                  <a:gd name="connsiteX34" fmla="*/ 534524 w 1991308"/>
                  <a:gd name="connsiteY34" fmla="*/ 1647653 h 2006658"/>
                  <a:gd name="connsiteX35" fmla="*/ 365847 w 1991308"/>
                  <a:gd name="connsiteY35" fmla="*/ 1788637 h 2006658"/>
                  <a:gd name="connsiteX36" fmla="*/ 220840 w 1991308"/>
                  <a:gd name="connsiteY36" fmla="*/ 1640934 h 2006658"/>
                  <a:gd name="connsiteX37" fmla="*/ 351210 w 1991308"/>
                  <a:gd name="connsiteY37" fmla="*/ 1466162 h 2006658"/>
                  <a:gd name="connsiteX38" fmla="*/ 332774 w 1991308"/>
                  <a:gd name="connsiteY38" fmla="*/ 1442180 h 2006658"/>
                  <a:gd name="connsiteX39" fmla="*/ 283608 w 1991308"/>
                  <a:gd name="connsiteY39" fmla="*/ 1351855 h 2006658"/>
                  <a:gd name="connsiteX40" fmla="*/ 45928 w 1991308"/>
                  <a:gd name="connsiteY40" fmla="*/ 1378670 h 2006658"/>
                  <a:gd name="connsiteX41" fmla="*/ 512 w 1991308"/>
                  <a:gd name="connsiteY41" fmla="*/ 1189448 h 2006658"/>
                  <a:gd name="connsiteX42" fmla="*/ 203917 w 1991308"/>
                  <a:gd name="connsiteY42" fmla="*/ 1101571 h 2006658"/>
                  <a:gd name="connsiteX43" fmla="*/ 200260 w 1991308"/>
                  <a:gd name="connsiteY43" fmla="*/ 1077675 h 2006658"/>
                  <a:gd name="connsiteX44" fmla="*/ 196129 w 1991308"/>
                  <a:gd name="connsiteY44" fmla="*/ 996101 h 2006658"/>
                  <a:gd name="connsiteX45" fmla="*/ 200584 w 1991308"/>
                  <a:gd name="connsiteY45" fmla="*/ 925686 h 2006658"/>
                  <a:gd name="connsiteX46" fmla="*/ 0 w 1991308"/>
                  <a:gd name="connsiteY46" fmla="*/ 828717 h 2006658"/>
                  <a:gd name="connsiteX47" fmla="*/ 52146 w 1991308"/>
                  <a:gd name="connsiteY47" fmla="*/ 631581 h 2006658"/>
                  <a:gd name="connsiteX48" fmla="*/ 273733 w 1991308"/>
                  <a:gd name="connsiteY48" fmla="*/ 656322 h 2006658"/>
                  <a:gd name="connsiteX49" fmla="*/ 292697 w 1991308"/>
                  <a:gd name="connsiteY49" fmla="*/ 615804 h 2006658"/>
                  <a:gd name="connsiteX50" fmla="*/ 328470 w 1991308"/>
                  <a:gd name="connsiteY50" fmla="*/ 558646 h 2006658"/>
                  <a:gd name="connsiteX51" fmla="*/ 196990 w 1991308"/>
                  <a:gd name="connsiteY51" fmla="*/ 396187 h 2006658"/>
                  <a:gd name="connsiteX52" fmla="*/ 328266 w 1991308"/>
                  <a:gd name="connsiteY52" fmla="*/ 238169 h 2006658"/>
                  <a:gd name="connsiteX53" fmla="*/ 506333 w 1991308"/>
                  <a:gd name="connsiteY53" fmla="*/ 367049 h 2006658"/>
                  <a:gd name="connsiteX54" fmla="*/ 548886 w 1991308"/>
                  <a:gd name="connsiteY54" fmla="*/ 334521 h 2006658"/>
                  <a:gd name="connsiteX55" fmla="*/ 627634 w 1991308"/>
                  <a:gd name="connsiteY55" fmla="*/ 291898 h 2006658"/>
                  <a:gd name="connsiteX56" fmla="*/ 605377 w 1991308"/>
                  <a:gd name="connsiteY56" fmla="*/ 70692 h 2006658"/>
                  <a:gd name="connsiteX57" fmla="*/ 777387 w 1991308"/>
                  <a:gd name="connsiteY57" fmla="*/ 11607 h 2006658"/>
                  <a:gd name="connsiteX58" fmla="*/ 891618 w 1991308"/>
                  <a:gd name="connsiteY58" fmla="*/ 208778 h 2006658"/>
                  <a:gd name="connsiteX59" fmla="*/ 996229 w 1991308"/>
                  <a:gd name="connsiteY59" fmla="*/ 198262 h 2006658"/>
                  <a:gd name="connsiteX60" fmla="*/ 1042304 w 1991308"/>
                  <a:gd name="connsiteY60" fmla="*/ 202894 h 2006658"/>
                  <a:gd name="connsiteX61" fmla="*/ 1145064 w 1991308"/>
                  <a:gd name="connsiteY61"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307664 w 1991308"/>
                  <a:gd name="connsiteY23" fmla="*/ 1731242 h 2006658"/>
                  <a:gd name="connsiteX24" fmla="*/ 1290645 w 1991308"/>
                  <a:gd name="connsiteY24" fmla="*/ 1967307 h 2006658"/>
                  <a:gd name="connsiteX25" fmla="*/ 1097779 w 1991308"/>
                  <a:gd name="connsiteY25" fmla="*/ 2006658 h 2006658"/>
                  <a:gd name="connsiteX26" fmla="*/ 1022201 w 1991308"/>
                  <a:gd name="connsiteY26" fmla="*/ 1791329 h 2006658"/>
                  <a:gd name="connsiteX27" fmla="*/ 894326 w 1991308"/>
                  <a:gd name="connsiteY27" fmla="*/ 1787530 h 2006658"/>
                  <a:gd name="connsiteX28" fmla="*/ 890210 w 1991308"/>
                  <a:gd name="connsiteY28" fmla="*/ 1786745 h 2006658"/>
                  <a:gd name="connsiteX29" fmla="*/ 798991 w 1991308"/>
                  <a:gd name="connsiteY29" fmla="*/ 1994963 h 2006658"/>
                  <a:gd name="connsiteX30" fmla="*/ 601824 w 1991308"/>
                  <a:gd name="connsiteY30" fmla="*/ 1939725 h 2006658"/>
                  <a:gd name="connsiteX31" fmla="*/ 644484 w 1991308"/>
                  <a:gd name="connsiteY31" fmla="*/ 1711434 h 2006658"/>
                  <a:gd name="connsiteX32" fmla="*/ 614854 w 1991308"/>
                  <a:gd name="connsiteY32" fmla="*/ 1697645 h 2006658"/>
                  <a:gd name="connsiteX33" fmla="*/ 534524 w 1991308"/>
                  <a:gd name="connsiteY33" fmla="*/ 1647653 h 2006658"/>
                  <a:gd name="connsiteX34" fmla="*/ 365847 w 1991308"/>
                  <a:gd name="connsiteY34" fmla="*/ 1788637 h 2006658"/>
                  <a:gd name="connsiteX35" fmla="*/ 220840 w 1991308"/>
                  <a:gd name="connsiteY35" fmla="*/ 1640934 h 2006658"/>
                  <a:gd name="connsiteX36" fmla="*/ 351210 w 1991308"/>
                  <a:gd name="connsiteY36" fmla="*/ 1466162 h 2006658"/>
                  <a:gd name="connsiteX37" fmla="*/ 332774 w 1991308"/>
                  <a:gd name="connsiteY37" fmla="*/ 1442180 h 2006658"/>
                  <a:gd name="connsiteX38" fmla="*/ 283608 w 1991308"/>
                  <a:gd name="connsiteY38" fmla="*/ 1351855 h 2006658"/>
                  <a:gd name="connsiteX39" fmla="*/ 45928 w 1991308"/>
                  <a:gd name="connsiteY39" fmla="*/ 1378670 h 2006658"/>
                  <a:gd name="connsiteX40" fmla="*/ 512 w 1991308"/>
                  <a:gd name="connsiteY40" fmla="*/ 1189448 h 2006658"/>
                  <a:gd name="connsiteX41" fmla="*/ 203917 w 1991308"/>
                  <a:gd name="connsiteY41" fmla="*/ 1101571 h 2006658"/>
                  <a:gd name="connsiteX42" fmla="*/ 200260 w 1991308"/>
                  <a:gd name="connsiteY42" fmla="*/ 1077675 h 2006658"/>
                  <a:gd name="connsiteX43" fmla="*/ 196129 w 1991308"/>
                  <a:gd name="connsiteY43" fmla="*/ 996101 h 2006658"/>
                  <a:gd name="connsiteX44" fmla="*/ 200584 w 1991308"/>
                  <a:gd name="connsiteY44" fmla="*/ 925686 h 2006658"/>
                  <a:gd name="connsiteX45" fmla="*/ 0 w 1991308"/>
                  <a:gd name="connsiteY45" fmla="*/ 828717 h 2006658"/>
                  <a:gd name="connsiteX46" fmla="*/ 52146 w 1991308"/>
                  <a:gd name="connsiteY46" fmla="*/ 631581 h 2006658"/>
                  <a:gd name="connsiteX47" fmla="*/ 273733 w 1991308"/>
                  <a:gd name="connsiteY47" fmla="*/ 656322 h 2006658"/>
                  <a:gd name="connsiteX48" fmla="*/ 292697 w 1991308"/>
                  <a:gd name="connsiteY48" fmla="*/ 615804 h 2006658"/>
                  <a:gd name="connsiteX49" fmla="*/ 328470 w 1991308"/>
                  <a:gd name="connsiteY49" fmla="*/ 558646 h 2006658"/>
                  <a:gd name="connsiteX50" fmla="*/ 196990 w 1991308"/>
                  <a:gd name="connsiteY50" fmla="*/ 396187 h 2006658"/>
                  <a:gd name="connsiteX51" fmla="*/ 328266 w 1991308"/>
                  <a:gd name="connsiteY51" fmla="*/ 238169 h 2006658"/>
                  <a:gd name="connsiteX52" fmla="*/ 506333 w 1991308"/>
                  <a:gd name="connsiteY52" fmla="*/ 367049 h 2006658"/>
                  <a:gd name="connsiteX53" fmla="*/ 548886 w 1991308"/>
                  <a:gd name="connsiteY53" fmla="*/ 334521 h 2006658"/>
                  <a:gd name="connsiteX54" fmla="*/ 627634 w 1991308"/>
                  <a:gd name="connsiteY54" fmla="*/ 291898 h 2006658"/>
                  <a:gd name="connsiteX55" fmla="*/ 605377 w 1991308"/>
                  <a:gd name="connsiteY55" fmla="*/ 70692 h 2006658"/>
                  <a:gd name="connsiteX56" fmla="*/ 777387 w 1991308"/>
                  <a:gd name="connsiteY56" fmla="*/ 11607 h 2006658"/>
                  <a:gd name="connsiteX57" fmla="*/ 891618 w 1991308"/>
                  <a:gd name="connsiteY57" fmla="*/ 208778 h 2006658"/>
                  <a:gd name="connsiteX58" fmla="*/ 996229 w 1991308"/>
                  <a:gd name="connsiteY58" fmla="*/ 198262 h 2006658"/>
                  <a:gd name="connsiteX59" fmla="*/ 1042304 w 1991308"/>
                  <a:gd name="connsiteY59" fmla="*/ 202894 h 2006658"/>
                  <a:gd name="connsiteX60" fmla="*/ 1145064 w 1991308"/>
                  <a:gd name="connsiteY60"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37679 w 1991308"/>
                  <a:gd name="connsiteY18" fmla="*/ 1470108 h 2006658"/>
                  <a:gd name="connsiteX19" fmla="*/ 1759429 w 1991308"/>
                  <a:gd name="connsiteY19" fmla="*/ 1680953 h 2006658"/>
                  <a:gd name="connsiteX20" fmla="*/ 1616775 w 1991308"/>
                  <a:gd name="connsiteY20" fmla="*/ 1816584 h 2006658"/>
                  <a:gd name="connsiteX21" fmla="*/ 1424944 w 1991308"/>
                  <a:gd name="connsiteY21" fmla="*/ 1668627 h 2006658"/>
                  <a:gd name="connsiteX22" fmla="*/ 1307664 w 1991308"/>
                  <a:gd name="connsiteY22" fmla="*/ 1731242 h 2006658"/>
                  <a:gd name="connsiteX23" fmla="*/ 1290645 w 1991308"/>
                  <a:gd name="connsiteY23" fmla="*/ 1967307 h 2006658"/>
                  <a:gd name="connsiteX24" fmla="*/ 1097779 w 1991308"/>
                  <a:gd name="connsiteY24" fmla="*/ 2006658 h 2006658"/>
                  <a:gd name="connsiteX25" fmla="*/ 1022201 w 1991308"/>
                  <a:gd name="connsiteY25" fmla="*/ 1791329 h 2006658"/>
                  <a:gd name="connsiteX26" fmla="*/ 894326 w 1991308"/>
                  <a:gd name="connsiteY26" fmla="*/ 1787530 h 2006658"/>
                  <a:gd name="connsiteX27" fmla="*/ 890210 w 1991308"/>
                  <a:gd name="connsiteY27" fmla="*/ 1786745 h 2006658"/>
                  <a:gd name="connsiteX28" fmla="*/ 798991 w 1991308"/>
                  <a:gd name="connsiteY28" fmla="*/ 1994963 h 2006658"/>
                  <a:gd name="connsiteX29" fmla="*/ 601824 w 1991308"/>
                  <a:gd name="connsiteY29" fmla="*/ 1939725 h 2006658"/>
                  <a:gd name="connsiteX30" fmla="*/ 644484 w 1991308"/>
                  <a:gd name="connsiteY30" fmla="*/ 1711434 h 2006658"/>
                  <a:gd name="connsiteX31" fmla="*/ 614854 w 1991308"/>
                  <a:gd name="connsiteY31" fmla="*/ 1697645 h 2006658"/>
                  <a:gd name="connsiteX32" fmla="*/ 534524 w 1991308"/>
                  <a:gd name="connsiteY32" fmla="*/ 1647653 h 2006658"/>
                  <a:gd name="connsiteX33" fmla="*/ 365847 w 1991308"/>
                  <a:gd name="connsiteY33" fmla="*/ 1788637 h 2006658"/>
                  <a:gd name="connsiteX34" fmla="*/ 220840 w 1991308"/>
                  <a:gd name="connsiteY34" fmla="*/ 1640934 h 2006658"/>
                  <a:gd name="connsiteX35" fmla="*/ 351210 w 1991308"/>
                  <a:gd name="connsiteY35" fmla="*/ 1466162 h 2006658"/>
                  <a:gd name="connsiteX36" fmla="*/ 332774 w 1991308"/>
                  <a:gd name="connsiteY36" fmla="*/ 1442180 h 2006658"/>
                  <a:gd name="connsiteX37" fmla="*/ 283608 w 1991308"/>
                  <a:gd name="connsiteY37" fmla="*/ 1351855 h 2006658"/>
                  <a:gd name="connsiteX38" fmla="*/ 45928 w 1991308"/>
                  <a:gd name="connsiteY38" fmla="*/ 1378670 h 2006658"/>
                  <a:gd name="connsiteX39" fmla="*/ 512 w 1991308"/>
                  <a:gd name="connsiteY39" fmla="*/ 1189448 h 2006658"/>
                  <a:gd name="connsiteX40" fmla="*/ 203917 w 1991308"/>
                  <a:gd name="connsiteY40" fmla="*/ 1101571 h 2006658"/>
                  <a:gd name="connsiteX41" fmla="*/ 200260 w 1991308"/>
                  <a:gd name="connsiteY41" fmla="*/ 1077675 h 2006658"/>
                  <a:gd name="connsiteX42" fmla="*/ 196129 w 1991308"/>
                  <a:gd name="connsiteY42" fmla="*/ 996101 h 2006658"/>
                  <a:gd name="connsiteX43" fmla="*/ 200584 w 1991308"/>
                  <a:gd name="connsiteY43" fmla="*/ 925686 h 2006658"/>
                  <a:gd name="connsiteX44" fmla="*/ 0 w 1991308"/>
                  <a:gd name="connsiteY44" fmla="*/ 828717 h 2006658"/>
                  <a:gd name="connsiteX45" fmla="*/ 52146 w 1991308"/>
                  <a:gd name="connsiteY45" fmla="*/ 631581 h 2006658"/>
                  <a:gd name="connsiteX46" fmla="*/ 273733 w 1991308"/>
                  <a:gd name="connsiteY46" fmla="*/ 656322 h 2006658"/>
                  <a:gd name="connsiteX47" fmla="*/ 292697 w 1991308"/>
                  <a:gd name="connsiteY47" fmla="*/ 615804 h 2006658"/>
                  <a:gd name="connsiteX48" fmla="*/ 328470 w 1991308"/>
                  <a:gd name="connsiteY48" fmla="*/ 558646 h 2006658"/>
                  <a:gd name="connsiteX49" fmla="*/ 196990 w 1991308"/>
                  <a:gd name="connsiteY49" fmla="*/ 396187 h 2006658"/>
                  <a:gd name="connsiteX50" fmla="*/ 328266 w 1991308"/>
                  <a:gd name="connsiteY50" fmla="*/ 238169 h 2006658"/>
                  <a:gd name="connsiteX51" fmla="*/ 506333 w 1991308"/>
                  <a:gd name="connsiteY51" fmla="*/ 367049 h 2006658"/>
                  <a:gd name="connsiteX52" fmla="*/ 548886 w 1991308"/>
                  <a:gd name="connsiteY52" fmla="*/ 334521 h 2006658"/>
                  <a:gd name="connsiteX53" fmla="*/ 627634 w 1991308"/>
                  <a:gd name="connsiteY53" fmla="*/ 291898 h 2006658"/>
                  <a:gd name="connsiteX54" fmla="*/ 605377 w 1991308"/>
                  <a:gd name="connsiteY54" fmla="*/ 70692 h 2006658"/>
                  <a:gd name="connsiteX55" fmla="*/ 777387 w 1991308"/>
                  <a:gd name="connsiteY55" fmla="*/ 11607 h 2006658"/>
                  <a:gd name="connsiteX56" fmla="*/ 891618 w 1991308"/>
                  <a:gd name="connsiteY56" fmla="*/ 208778 h 2006658"/>
                  <a:gd name="connsiteX57" fmla="*/ 996229 w 1991308"/>
                  <a:gd name="connsiteY57" fmla="*/ 198262 h 2006658"/>
                  <a:gd name="connsiteX58" fmla="*/ 1042304 w 1991308"/>
                  <a:gd name="connsiteY58" fmla="*/ 202894 h 2006658"/>
                  <a:gd name="connsiteX59" fmla="*/ 1145064 w 1991308"/>
                  <a:gd name="connsiteY59"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1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1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1042303 w 1991308"/>
                  <a:gd name="connsiteY54" fmla="*/ 202894 h 2006658"/>
                  <a:gd name="connsiteX55" fmla="*/ 1145064 w 1991308"/>
                  <a:gd name="connsiteY55"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4999 h 2006658"/>
                  <a:gd name="connsiteX54" fmla="*/ 1042303 w 1991308"/>
                  <a:gd name="connsiteY54" fmla="*/ 202894 h 2006658"/>
                  <a:gd name="connsiteX55" fmla="*/ 1145064 w 1991308"/>
                  <a:gd name="connsiteY55"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4999 h 2006658"/>
                  <a:gd name="connsiteX54" fmla="*/ 1042303 w 1991308"/>
                  <a:gd name="connsiteY54" fmla="*/ 206675 h 2006658"/>
                  <a:gd name="connsiteX55" fmla="*/ 1145064 w 1991308"/>
                  <a:gd name="connsiteY55" fmla="*/ 0 h 2006658"/>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292697 w 1991308"/>
                  <a:gd name="connsiteY44" fmla="*/ 634428 h 2025282"/>
                  <a:gd name="connsiteX45" fmla="*/ 328470 w 1991308"/>
                  <a:gd name="connsiteY45" fmla="*/ 577270 h 2025282"/>
                  <a:gd name="connsiteX46" fmla="*/ 196990 w 1991308"/>
                  <a:gd name="connsiteY46" fmla="*/ 414811 h 2025282"/>
                  <a:gd name="connsiteX47" fmla="*/ 328266 w 1991308"/>
                  <a:gd name="connsiteY47" fmla="*/ 256793 h 2025282"/>
                  <a:gd name="connsiteX48" fmla="*/ 506333 w 1991308"/>
                  <a:gd name="connsiteY48" fmla="*/ 385673 h 2025282"/>
                  <a:gd name="connsiteX49" fmla="*/ 548886 w 1991308"/>
                  <a:gd name="connsiteY49" fmla="*/ 353145 h 2025282"/>
                  <a:gd name="connsiteX50" fmla="*/ 627634 w 1991308"/>
                  <a:gd name="connsiteY50" fmla="*/ 310522 h 2025282"/>
                  <a:gd name="connsiteX51" fmla="*/ 605377 w 1991308"/>
                  <a:gd name="connsiteY51" fmla="*/ 89316 h 2025282"/>
                  <a:gd name="connsiteX52" fmla="*/ 777388 w 1991308"/>
                  <a:gd name="connsiteY52" fmla="*/ 0 h 2025282"/>
                  <a:gd name="connsiteX53" fmla="*/ 891618 w 1991308"/>
                  <a:gd name="connsiteY53" fmla="*/ 223623 h 2025282"/>
                  <a:gd name="connsiteX54" fmla="*/ 1042303 w 1991308"/>
                  <a:gd name="connsiteY54" fmla="*/ 225299 h 2025282"/>
                  <a:gd name="connsiteX55" fmla="*/ 1145064 w 1991308"/>
                  <a:gd name="connsiteY55"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292697 w 1991308"/>
                  <a:gd name="connsiteY44" fmla="*/ 634428 h 2025282"/>
                  <a:gd name="connsiteX45" fmla="*/ 328470 w 1991308"/>
                  <a:gd name="connsiteY45" fmla="*/ 577270 h 2025282"/>
                  <a:gd name="connsiteX46" fmla="*/ 196990 w 1991308"/>
                  <a:gd name="connsiteY46" fmla="*/ 414811 h 2025282"/>
                  <a:gd name="connsiteX47" fmla="*/ 328266 w 1991308"/>
                  <a:gd name="connsiteY47" fmla="*/ 256793 h 2025282"/>
                  <a:gd name="connsiteX48" fmla="*/ 506333 w 1991308"/>
                  <a:gd name="connsiteY48" fmla="*/ 385673 h 2025282"/>
                  <a:gd name="connsiteX49" fmla="*/ 627634 w 1991308"/>
                  <a:gd name="connsiteY49" fmla="*/ 310522 h 2025282"/>
                  <a:gd name="connsiteX50" fmla="*/ 605377 w 1991308"/>
                  <a:gd name="connsiteY50" fmla="*/ 89316 h 2025282"/>
                  <a:gd name="connsiteX51" fmla="*/ 777388 w 1991308"/>
                  <a:gd name="connsiteY51" fmla="*/ 0 h 2025282"/>
                  <a:gd name="connsiteX52" fmla="*/ 891618 w 1991308"/>
                  <a:gd name="connsiteY52" fmla="*/ 223623 h 2025282"/>
                  <a:gd name="connsiteX53" fmla="*/ 1042303 w 1991308"/>
                  <a:gd name="connsiteY53" fmla="*/ 225299 h 2025282"/>
                  <a:gd name="connsiteX54" fmla="*/ 1145064 w 1991308"/>
                  <a:gd name="connsiteY54"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328470 w 1991308"/>
                  <a:gd name="connsiteY44" fmla="*/ 577270 h 2025282"/>
                  <a:gd name="connsiteX45" fmla="*/ 196990 w 1991308"/>
                  <a:gd name="connsiteY45" fmla="*/ 414811 h 2025282"/>
                  <a:gd name="connsiteX46" fmla="*/ 328266 w 1991308"/>
                  <a:gd name="connsiteY46" fmla="*/ 256793 h 2025282"/>
                  <a:gd name="connsiteX47" fmla="*/ 506333 w 1991308"/>
                  <a:gd name="connsiteY47" fmla="*/ 385673 h 2025282"/>
                  <a:gd name="connsiteX48" fmla="*/ 627634 w 1991308"/>
                  <a:gd name="connsiteY48" fmla="*/ 310522 h 2025282"/>
                  <a:gd name="connsiteX49" fmla="*/ 605377 w 1991308"/>
                  <a:gd name="connsiteY49" fmla="*/ 89316 h 2025282"/>
                  <a:gd name="connsiteX50" fmla="*/ 777388 w 1991308"/>
                  <a:gd name="connsiteY50" fmla="*/ 0 h 2025282"/>
                  <a:gd name="connsiteX51" fmla="*/ 891618 w 1991308"/>
                  <a:gd name="connsiteY51" fmla="*/ 223623 h 2025282"/>
                  <a:gd name="connsiteX52" fmla="*/ 1042303 w 1991308"/>
                  <a:gd name="connsiteY52" fmla="*/ 225299 h 2025282"/>
                  <a:gd name="connsiteX53" fmla="*/ 1145064 w 1991308"/>
                  <a:gd name="connsiteY53"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200584 w 1991308"/>
                  <a:gd name="connsiteY39" fmla="*/ 944310 h 2025282"/>
                  <a:gd name="connsiteX40" fmla="*/ 0 w 1991308"/>
                  <a:gd name="connsiteY40" fmla="*/ 847341 h 2025282"/>
                  <a:gd name="connsiteX41" fmla="*/ 52146 w 1991308"/>
                  <a:gd name="connsiteY41" fmla="*/ 650205 h 2025282"/>
                  <a:gd name="connsiteX42" fmla="*/ 273733 w 1991308"/>
                  <a:gd name="connsiteY42" fmla="*/ 674946 h 2025282"/>
                  <a:gd name="connsiteX43" fmla="*/ 328470 w 1991308"/>
                  <a:gd name="connsiteY43" fmla="*/ 577270 h 2025282"/>
                  <a:gd name="connsiteX44" fmla="*/ 196990 w 1991308"/>
                  <a:gd name="connsiteY44" fmla="*/ 414811 h 2025282"/>
                  <a:gd name="connsiteX45" fmla="*/ 328266 w 1991308"/>
                  <a:gd name="connsiteY45" fmla="*/ 256793 h 2025282"/>
                  <a:gd name="connsiteX46" fmla="*/ 506333 w 1991308"/>
                  <a:gd name="connsiteY46" fmla="*/ 385673 h 2025282"/>
                  <a:gd name="connsiteX47" fmla="*/ 627634 w 1991308"/>
                  <a:gd name="connsiteY47" fmla="*/ 310522 h 2025282"/>
                  <a:gd name="connsiteX48" fmla="*/ 605377 w 1991308"/>
                  <a:gd name="connsiteY48" fmla="*/ 89316 h 2025282"/>
                  <a:gd name="connsiteX49" fmla="*/ 777388 w 1991308"/>
                  <a:gd name="connsiteY49" fmla="*/ 0 h 2025282"/>
                  <a:gd name="connsiteX50" fmla="*/ 891618 w 1991308"/>
                  <a:gd name="connsiteY50" fmla="*/ 223623 h 2025282"/>
                  <a:gd name="connsiteX51" fmla="*/ 1042303 w 1991308"/>
                  <a:gd name="connsiteY51" fmla="*/ 225299 h 2025282"/>
                  <a:gd name="connsiteX52" fmla="*/ 1145064 w 1991308"/>
                  <a:gd name="connsiteY52"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584 w 1991308"/>
                  <a:gd name="connsiteY38" fmla="*/ 944310 h 2025282"/>
                  <a:gd name="connsiteX39" fmla="*/ 0 w 1991308"/>
                  <a:gd name="connsiteY39" fmla="*/ 847341 h 2025282"/>
                  <a:gd name="connsiteX40" fmla="*/ 52146 w 1991308"/>
                  <a:gd name="connsiteY40" fmla="*/ 650205 h 2025282"/>
                  <a:gd name="connsiteX41" fmla="*/ 273733 w 1991308"/>
                  <a:gd name="connsiteY41" fmla="*/ 674946 h 2025282"/>
                  <a:gd name="connsiteX42" fmla="*/ 328470 w 1991308"/>
                  <a:gd name="connsiteY42" fmla="*/ 577270 h 2025282"/>
                  <a:gd name="connsiteX43" fmla="*/ 196990 w 1991308"/>
                  <a:gd name="connsiteY43" fmla="*/ 414811 h 2025282"/>
                  <a:gd name="connsiteX44" fmla="*/ 328266 w 1991308"/>
                  <a:gd name="connsiteY44" fmla="*/ 256793 h 2025282"/>
                  <a:gd name="connsiteX45" fmla="*/ 506333 w 1991308"/>
                  <a:gd name="connsiteY45" fmla="*/ 385673 h 2025282"/>
                  <a:gd name="connsiteX46" fmla="*/ 627634 w 1991308"/>
                  <a:gd name="connsiteY46" fmla="*/ 310522 h 2025282"/>
                  <a:gd name="connsiteX47" fmla="*/ 605377 w 1991308"/>
                  <a:gd name="connsiteY47" fmla="*/ 89316 h 2025282"/>
                  <a:gd name="connsiteX48" fmla="*/ 777388 w 1991308"/>
                  <a:gd name="connsiteY48" fmla="*/ 0 h 2025282"/>
                  <a:gd name="connsiteX49" fmla="*/ 891618 w 1991308"/>
                  <a:gd name="connsiteY49" fmla="*/ 223623 h 2025282"/>
                  <a:gd name="connsiteX50" fmla="*/ 1042303 w 1991308"/>
                  <a:gd name="connsiteY50" fmla="*/ 225299 h 2025282"/>
                  <a:gd name="connsiteX51" fmla="*/ 1145064 w 1991308"/>
                  <a:gd name="connsiteY51"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584 w 1991308"/>
                  <a:gd name="connsiteY38" fmla="*/ 944310 h 2025282"/>
                  <a:gd name="connsiteX39" fmla="*/ 0 w 1991308"/>
                  <a:gd name="connsiteY39" fmla="*/ 847341 h 2025282"/>
                  <a:gd name="connsiteX40" fmla="*/ 52146 w 1991308"/>
                  <a:gd name="connsiteY40" fmla="*/ 650205 h 2025282"/>
                  <a:gd name="connsiteX41" fmla="*/ 273733 w 1991308"/>
                  <a:gd name="connsiteY41" fmla="*/ 674946 h 2025282"/>
                  <a:gd name="connsiteX42" fmla="*/ 328470 w 1991308"/>
                  <a:gd name="connsiteY42" fmla="*/ 577270 h 2025282"/>
                  <a:gd name="connsiteX43" fmla="*/ 196990 w 1991308"/>
                  <a:gd name="connsiteY43" fmla="*/ 414811 h 2025282"/>
                  <a:gd name="connsiteX44" fmla="*/ 328266 w 1991308"/>
                  <a:gd name="connsiteY44" fmla="*/ 256793 h 2025282"/>
                  <a:gd name="connsiteX45" fmla="*/ 506333 w 1991308"/>
                  <a:gd name="connsiteY45" fmla="*/ 385673 h 2025282"/>
                  <a:gd name="connsiteX46" fmla="*/ 627634 w 1991308"/>
                  <a:gd name="connsiteY46" fmla="*/ 310522 h 2025282"/>
                  <a:gd name="connsiteX47" fmla="*/ 605377 w 1991308"/>
                  <a:gd name="connsiteY47" fmla="*/ 89316 h 2025282"/>
                  <a:gd name="connsiteX48" fmla="*/ 777388 w 1991308"/>
                  <a:gd name="connsiteY48" fmla="*/ 0 h 2025282"/>
                  <a:gd name="connsiteX49" fmla="*/ 891618 w 1991308"/>
                  <a:gd name="connsiteY49" fmla="*/ 223623 h 2025282"/>
                  <a:gd name="connsiteX50" fmla="*/ 1042303 w 1991308"/>
                  <a:gd name="connsiteY50" fmla="*/ 225299 h 2025282"/>
                  <a:gd name="connsiteX51" fmla="*/ 1145064 w 1991308"/>
                  <a:gd name="connsiteY51"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283608 w 1991308"/>
                  <a:gd name="connsiteY33" fmla="*/ 1370479 h 2025282"/>
                  <a:gd name="connsiteX34" fmla="*/ 45928 w 1991308"/>
                  <a:gd name="connsiteY34" fmla="*/ 1397294 h 2025282"/>
                  <a:gd name="connsiteX35" fmla="*/ 512 w 1991308"/>
                  <a:gd name="connsiteY35" fmla="*/ 1208072 h 2025282"/>
                  <a:gd name="connsiteX36" fmla="*/ 203917 w 1991308"/>
                  <a:gd name="connsiteY36" fmla="*/ 1120195 h 2025282"/>
                  <a:gd name="connsiteX37" fmla="*/ 200584 w 1991308"/>
                  <a:gd name="connsiteY37" fmla="*/ 944310 h 2025282"/>
                  <a:gd name="connsiteX38" fmla="*/ 0 w 1991308"/>
                  <a:gd name="connsiteY38" fmla="*/ 847341 h 2025282"/>
                  <a:gd name="connsiteX39" fmla="*/ 52146 w 1991308"/>
                  <a:gd name="connsiteY39" fmla="*/ 650205 h 2025282"/>
                  <a:gd name="connsiteX40" fmla="*/ 273733 w 1991308"/>
                  <a:gd name="connsiteY40" fmla="*/ 674946 h 2025282"/>
                  <a:gd name="connsiteX41" fmla="*/ 328470 w 1991308"/>
                  <a:gd name="connsiteY41" fmla="*/ 577270 h 2025282"/>
                  <a:gd name="connsiteX42" fmla="*/ 196990 w 1991308"/>
                  <a:gd name="connsiteY42" fmla="*/ 414811 h 2025282"/>
                  <a:gd name="connsiteX43" fmla="*/ 328266 w 1991308"/>
                  <a:gd name="connsiteY43" fmla="*/ 256793 h 2025282"/>
                  <a:gd name="connsiteX44" fmla="*/ 506333 w 1991308"/>
                  <a:gd name="connsiteY44" fmla="*/ 385673 h 2025282"/>
                  <a:gd name="connsiteX45" fmla="*/ 627634 w 1991308"/>
                  <a:gd name="connsiteY45" fmla="*/ 310522 h 2025282"/>
                  <a:gd name="connsiteX46" fmla="*/ 605377 w 1991308"/>
                  <a:gd name="connsiteY46" fmla="*/ 89316 h 2025282"/>
                  <a:gd name="connsiteX47" fmla="*/ 777388 w 1991308"/>
                  <a:gd name="connsiteY47" fmla="*/ 0 h 2025282"/>
                  <a:gd name="connsiteX48" fmla="*/ 891618 w 1991308"/>
                  <a:gd name="connsiteY48" fmla="*/ 223623 h 2025282"/>
                  <a:gd name="connsiteX49" fmla="*/ 1042303 w 1991308"/>
                  <a:gd name="connsiteY49" fmla="*/ 225299 h 2025282"/>
                  <a:gd name="connsiteX50" fmla="*/ 1145064 w 1991308"/>
                  <a:gd name="connsiteY50"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534524 w 1991308"/>
                  <a:gd name="connsiteY28" fmla="*/ 1666277 h 2025282"/>
                  <a:gd name="connsiteX29" fmla="*/ 365847 w 1991308"/>
                  <a:gd name="connsiteY29" fmla="*/ 1807261 h 2025282"/>
                  <a:gd name="connsiteX30" fmla="*/ 220840 w 1991308"/>
                  <a:gd name="connsiteY30" fmla="*/ 1659558 h 2025282"/>
                  <a:gd name="connsiteX31" fmla="*/ 351210 w 1991308"/>
                  <a:gd name="connsiteY31" fmla="*/ 1484786 h 2025282"/>
                  <a:gd name="connsiteX32" fmla="*/ 283608 w 1991308"/>
                  <a:gd name="connsiteY32" fmla="*/ 1370479 h 2025282"/>
                  <a:gd name="connsiteX33" fmla="*/ 45928 w 1991308"/>
                  <a:gd name="connsiteY33" fmla="*/ 1397294 h 2025282"/>
                  <a:gd name="connsiteX34" fmla="*/ 512 w 1991308"/>
                  <a:gd name="connsiteY34" fmla="*/ 1208072 h 2025282"/>
                  <a:gd name="connsiteX35" fmla="*/ 203917 w 1991308"/>
                  <a:gd name="connsiteY35" fmla="*/ 1120195 h 2025282"/>
                  <a:gd name="connsiteX36" fmla="*/ 200584 w 1991308"/>
                  <a:gd name="connsiteY36" fmla="*/ 944310 h 2025282"/>
                  <a:gd name="connsiteX37" fmla="*/ 0 w 1991308"/>
                  <a:gd name="connsiteY37" fmla="*/ 847341 h 2025282"/>
                  <a:gd name="connsiteX38" fmla="*/ 52146 w 1991308"/>
                  <a:gd name="connsiteY38" fmla="*/ 650205 h 2025282"/>
                  <a:gd name="connsiteX39" fmla="*/ 273733 w 1991308"/>
                  <a:gd name="connsiteY39" fmla="*/ 674946 h 2025282"/>
                  <a:gd name="connsiteX40" fmla="*/ 328470 w 1991308"/>
                  <a:gd name="connsiteY40" fmla="*/ 577270 h 2025282"/>
                  <a:gd name="connsiteX41" fmla="*/ 196990 w 1991308"/>
                  <a:gd name="connsiteY41" fmla="*/ 414811 h 2025282"/>
                  <a:gd name="connsiteX42" fmla="*/ 328266 w 1991308"/>
                  <a:gd name="connsiteY42" fmla="*/ 256793 h 2025282"/>
                  <a:gd name="connsiteX43" fmla="*/ 506333 w 1991308"/>
                  <a:gd name="connsiteY43" fmla="*/ 385673 h 2025282"/>
                  <a:gd name="connsiteX44" fmla="*/ 627634 w 1991308"/>
                  <a:gd name="connsiteY44" fmla="*/ 310522 h 2025282"/>
                  <a:gd name="connsiteX45" fmla="*/ 605377 w 1991308"/>
                  <a:gd name="connsiteY45" fmla="*/ 89316 h 2025282"/>
                  <a:gd name="connsiteX46" fmla="*/ 777388 w 1991308"/>
                  <a:gd name="connsiteY46" fmla="*/ 0 h 2025282"/>
                  <a:gd name="connsiteX47" fmla="*/ 891618 w 1991308"/>
                  <a:gd name="connsiteY47" fmla="*/ 223623 h 2025282"/>
                  <a:gd name="connsiteX48" fmla="*/ 1042303 w 1991308"/>
                  <a:gd name="connsiteY48" fmla="*/ 225299 h 2025282"/>
                  <a:gd name="connsiteX49" fmla="*/ 1145064 w 1991308"/>
                  <a:gd name="connsiteY49"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534524 w 1991308"/>
                  <a:gd name="connsiteY28" fmla="*/ 1666277 h 2025282"/>
                  <a:gd name="connsiteX29" fmla="*/ 365847 w 1991308"/>
                  <a:gd name="connsiteY29" fmla="*/ 1807261 h 2025282"/>
                  <a:gd name="connsiteX30" fmla="*/ 220840 w 1991308"/>
                  <a:gd name="connsiteY30" fmla="*/ 1659558 h 2025282"/>
                  <a:gd name="connsiteX31" fmla="*/ 351210 w 1991308"/>
                  <a:gd name="connsiteY31" fmla="*/ 1484786 h 2025282"/>
                  <a:gd name="connsiteX32" fmla="*/ 283608 w 1991308"/>
                  <a:gd name="connsiteY32" fmla="*/ 1370479 h 2025282"/>
                  <a:gd name="connsiteX33" fmla="*/ 45928 w 1991308"/>
                  <a:gd name="connsiteY33" fmla="*/ 1397294 h 2025282"/>
                  <a:gd name="connsiteX34" fmla="*/ 512 w 1991308"/>
                  <a:gd name="connsiteY34" fmla="*/ 1208072 h 2025282"/>
                  <a:gd name="connsiteX35" fmla="*/ 203917 w 1991308"/>
                  <a:gd name="connsiteY35" fmla="*/ 1120195 h 2025282"/>
                  <a:gd name="connsiteX36" fmla="*/ 200584 w 1991308"/>
                  <a:gd name="connsiteY36" fmla="*/ 944310 h 2025282"/>
                  <a:gd name="connsiteX37" fmla="*/ 0 w 1991308"/>
                  <a:gd name="connsiteY37" fmla="*/ 847341 h 2025282"/>
                  <a:gd name="connsiteX38" fmla="*/ 52146 w 1991308"/>
                  <a:gd name="connsiteY38" fmla="*/ 650205 h 2025282"/>
                  <a:gd name="connsiteX39" fmla="*/ 273733 w 1991308"/>
                  <a:gd name="connsiteY39" fmla="*/ 674946 h 2025282"/>
                  <a:gd name="connsiteX40" fmla="*/ 328470 w 1991308"/>
                  <a:gd name="connsiteY40" fmla="*/ 577270 h 2025282"/>
                  <a:gd name="connsiteX41" fmla="*/ 196990 w 1991308"/>
                  <a:gd name="connsiteY41" fmla="*/ 414811 h 2025282"/>
                  <a:gd name="connsiteX42" fmla="*/ 328266 w 1991308"/>
                  <a:gd name="connsiteY42" fmla="*/ 256793 h 2025282"/>
                  <a:gd name="connsiteX43" fmla="*/ 506333 w 1991308"/>
                  <a:gd name="connsiteY43" fmla="*/ 385673 h 2025282"/>
                  <a:gd name="connsiteX44" fmla="*/ 627634 w 1991308"/>
                  <a:gd name="connsiteY44" fmla="*/ 310522 h 2025282"/>
                  <a:gd name="connsiteX45" fmla="*/ 591340 w 1991308"/>
                  <a:gd name="connsiteY45" fmla="*/ 70475 h 2025282"/>
                  <a:gd name="connsiteX46" fmla="*/ 777388 w 1991308"/>
                  <a:gd name="connsiteY46" fmla="*/ 0 h 2025282"/>
                  <a:gd name="connsiteX47" fmla="*/ 891618 w 1991308"/>
                  <a:gd name="connsiteY47" fmla="*/ 223623 h 2025282"/>
                  <a:gd name="connsiteX48" fmla="*/ 1042303 w 1991308"/>
                  <a:gd name="connsiteY48" fmla="*/ 225299 h 2025282"/>
                  <a:gd name="connsiteX49" fmla="*/ 1145064 w 1991308"/>
                  <a:gd name="connsiteY49" fmla="*/ 18624 h 202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91308" h="2025282">
                    <a:moveTo>
                      <a:pt x="1145064" y="18624"/>
                    </a:moveTo>
                    <a:lnTo>
                      <a:pt x="1332494" y="74851"/>
                    </a:lnTo>
                    <a:lnTo>
                      <a:pt x="1312475" y="282188"/>
                    </a:lnTo>
                    <a:lnTo>
                      <a:pt x="1462838" y="367870"/>
                    </a:lnTo>
                    <a:lnTo>
                      <a:pt x="1644156" y="240973"/>
                    </a:lnTo>
                    <a:lnTo>
                      <a:pt x="1777472" y="384253"/>
                    </a:lnTo>
                    <a:lnTo>
                      <a:pt x="1659819" y="570608"/>
                    </a:lnTo>
                    <a:lnTo>
                      <a:pt x="1729190" y="697304"/>
                    </a:lnTo>
                    <a:lnTo>
                      <a:pt x="1957651" y="687895"/>
                    </a:lnTo>
                    <a:lnTo>
                      <a:pt x="1990889" y="893438"/>
                    </a:lnTo>
                    <a:lnTo>
                      <a:pt x="1792444" y="953310"/>
                    </a:lnTo>
                    <a:lnTo>
                      <a:pt x="1787922" y="1125536"/>
                    </a:lnTo>
                    <a:lnTo>
                      <a:pt x="1991308" y="1225473"/>
                    </a:lnTo>
                    <a:lnTo>
                      <a:pt x="1926661" y="1426499"/>
                    </a:lnTo>
                    <a:lnTo>
                      <a:pt x="1709997" y="1373517"/>
                    </a:lnTo>
                    <a:lnTo>
                      <a:pt x="1637679" y="1488732"/>
                    </a:lnTo>
                    <a:lnTo>
                      <a:pt x="1759429" y="1699577"/>
                    </a:lnTo>
                    <a:lnTo>
                      <a:pt x="1616775" y="1835208"/>
                    </a:lnTo>
                    <a:lnTo>
                      <a:pt x="1424944" y="1687251"/>
                    </a:lnTo>
                    <a:lnTo>
                      <a:pt x="1307664" y="1749866"/>
                    </a:lnTo>
                    <a:lnTo>
                      <a:pt x="1290645" y="1985931"/>
                    </a:lnTo>
                    <a:lnTo>
                      <a:pt x="1097779" y="2025282"/>
                    </a:lnTo>
                    <a:lnTo>
                      <a:pt x="1022201" y="1809953"/>
                    </a:lnTo>
                    <a:lnTo>
                      <a:pt x="894326" y="1806154"/>
                    </a:lnTo>
                    <a:lnTo>
                      <a:pt x="890210" y="1805369"/>
                    </a:lnTo>
                    <a:lnTo>
                      <a:pt x="798991" y="2013587"/>
                    </a:lnTo>
                    <a:lnTo>
                      <a:pt x="601824" y="1958349"/>
                    </a:lnTo>
                    <a:lnTo>
                      <a:pt x="644484" y="1730058"/>
                    </a:lnTo>
                    <a:lnTo>
                      <a:pt x="534524" y="1666277"/>
                    </a:lnTo>
                    <a:lnTo>
                      <a:pt x="365847" y="1807261"/>
                    </a:lnTo>
                    <a:lnTo>
                      <a:pt x="220840" y="1659558"/>
                    </a:lnTo>
                    <a:lnTo>
                      <a:pt x="351210" y="1484786"/>
                    </a:lnTo>
                    <a:lnTo>
                      <a:pt x="283608" y="1370479"/>
                    </a:lnTo>
                    <a:lnTo>
                      <a:pt x="45928" y="1397294"/>
                    </a:lnTo>
                    <a:lnTo>
                      <a:pt x="512" y="1208072"/>
                    </a:lnTo>
                    <a:lnTo>
                      <a:pt x="203917" y="1120195"/>
                    </a:lnTo>
                    <a:lnTo>
                      <a:pt x="200584" y="944310"/>
                    </a:lnTo>
                    <a:lnTo>
                      <a:pt x="0" y="847341"/>
                    </a:lnTo>
                    <a:lnTo>
                      <a:pt x="52146" y="650205"/>
                    </a:lnTo>
                    <a:lnTo>
                      <a:pt x="273733" y="674946"/>
                    </a:lnTo>
                    <a:lnTo>
                      <a:pt x="328470" y="577270"/>
                    </a:lnTo>
                    <a:lnTo>
                      <a:pt x="196990" y="414811"/>
                    </a:lnTo>
                    <a:lnTo>
                      <a:pt x="328266" y="256793"/>
                    </a:lnTo>
                    <a:lnTo>
                      <a:pt x="506333" y="385673"/>
                    </a:lnTo>
                    <a:lnTo>
                      <a:pt x="627634" y="310522"/>
                    </a:lnTo>
                    <a:lnTo>
                      <a:pt x="591340" y="70475"/>
                    </a:lnTo>
                    <a:lnTo>
                      <a:pt x="777388" y="0"/>
                    </a:lnTo>
                    <a:lnTo>
                      <a:pt x="891618" y="223623"/>
                    </a:lnTo>
                    <a:lnTo>
                      <a:pt x="1042303" y="225299"/>
                    </a:lnTo>
                    <a:lnTo>
                      <a:pt x="1145064" y="18624"/>
                    </a:lnTo>
                    <a:close/>
                  </a:path>
                </a:pathLst>
              </a:custGeom>
              <a:solidFill>
                <a:srgbClr val="A5A5A5"/>
              </a:solidFill>
              <a:ln w="38100">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pPr algn="ctr" defTabSz="613638"/>
                <a:endParaRPr lang="en-US" sz="1266" u="sng" dirty="0">
                  <a:solidFill>
                    <a:srgbClr val="FFFFFF"/>
                  </a:solidFill>
                </a:endParaRPr>
              </a:p>
            </p:txBody>
          </p:sp>
          <p:sp>
            <p:nvSpPr>
              <p:cNvPr id="122" name="Donut 121"/>
              <p:cNvSpPr/>
              <p:nvPr/>
            </p:nvSpPr>
            <p:spPr>
              <a:xfrm>
                <a:off x="6495310" y="1709447"/>
                <a:ext cx="1551513" cy="1554480"/>
              </a:xfrm>
              <a:prstGeom prst="donut">
                <a:avLst>
                  <a:gd name="adj" fmla="val 7819"/>
                </a:avLst>
              </a:prstGeom>
              <a:solidFill>
                <a:schemeClr val="bg1"/>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613638"/>
                <a:endParaRPr lang="en-US" sz="1266" dirty="0">
                  <a:solidFill>
                    <a:srgbClr val="FFFFFF"/>
                  </a:solidFill>
                </a:endParaRPr>
              </a:p>
            </p:txBody>
          </p:sp>
          <p:sp>
            <p:nvSpPr>
              <p:cNvPr id="123" name="Oval 122"/>
              <p:cNvSpPr/>
              <p:nvPr/>
            </p:nvSpPr>
            <p:spPr>
              <a:xfrm>
                <a:off x="6841300" y="2057394"/>
                <a:ext cx="859536" cy="858582"/>
              </a:xfrm>
              <a:prstGeom prst="ellipse">
                <a:avLst/>
              </a:prstGeom>
              <a:solidFill>
                <a:schemeClr val="bg1"/>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613638"/>
                <a:endParaRPr lang="en-US" sz="1266" dirty="0">
                  <a:solidFill>
                    <a:srgbClr val="FFFFFF"/>
                  </a:solidFill>
                </a:endParaRPr>
              </a:p>
            </p:txBody>
          </p:sp>
        </p:grpSp>
        <p:grpSp>
          <p:nvGrpSpPr>
            <p:cNvPr id="90" name="Group 89"/>
            <p:cNvGrpSpPr/>
            <p:nvPr/>
          </p:nvGrpSpPr>
          <p:grpSpPr>
            <a:xfrm>
              <a:off x="3180907" y="3449830"/>
              <a:ext cx="299302" cy="294899"/>
              <a:chOff x="6007735" y="1210288"/>
              <a:chExt cx="2526663" cy="2552799"/>
            </a:xfrm>
          </p:grpSpPr>
          <p:sp>
            <p:nvSpPr>
              <p:cNvPr id="118" name="Freeform 117"/>
              <p:cNvSpPr/>
              <p:nvPr/>
            </p:nvSpPr>
            <p:spPr>
              <a:xfrm rot="10800000" flipH="1" flipV="1">
                <a:off x="6007735" y="1210288"/>
                <a:ext cx="2526663" cy="2552799"/>
              </a:xfrm>
              <a:custGeom>
                <a:avLst/>
                <a:gdLst>
                  <a:gd name="connsiteX0" fmla="*/ 1004589 w 1991308"/>
                  <a:gd name="connsiteY0" fmla="*/ 735176 h 2006658"/>
                  <a:gd name="connsiteX1" fmla="*/ 744875 w 1991308"/>
                  <a:gd name="connsiteY1" fmla="*/ 994889 h 2006658"/>
                  <a:gd name="connsiteX2" fmla="*/ 1004589 w 1991308"/>
                  <a:gd name="connsiteY2" fmla="*/ 1254602 h 2006658"/>
                  <a:gd name="connsiteX3" fmla="*/ 1264303 w 1991308"/>
                  <a:gd name="connsiteY3" fmla="*/ 994889 h 2006658"/>
                  <a:gd name="connsiteX4" fmla="*/ 1004589 w 1991308"/>
                  <a:gd name="connsiteY4" fmla="*/ 735176 h 2006658"/>
                  <a:gd name="connsiteX5" fmla="*/ 1145064 w 1991308"/>
                  <a:gd name="connsiteY5" fmla="*/ 0 h 2006658"/>
                  <a:gd name="connsiteX6" fmla="*/ 1332494 w 1991308"/>
                  <a:gd name="connsiteY6" fmla="*/ 56227 h 2006658"/>
                  <a:gd name="connsiteX7" fmla="*/ 1312475 w 1991308"/>
                  <a:gd name="connsiteY7" fmla="*/ 263564 h 2006658"/>
                  <a:gd name="connsiteX8" fmla="*/ 1443573 w 1991308"/>
                  <a:gd name="connsiteY8" fmla="*/ 334521 h 2006658"/>
                  <a:gd name="connsiteX9" fmla="*/ 1462837 w 1991308"/>
                  <a:gd name="connsiteY9" fmla="*/ 349247 h 2006658"/>
                  <a:gd name="connsiteX10" fmla="*/ 1644156 w 1991308"/>
                  <a:gd name="connsiteY10" fmla="*/ 222349 h 2006658"/>
                  <a:gd name="connsiteX11" fmla="*/ 1777472 w 1991308"/>
                  <a:gd name="connsiteY11" fmla="*/ 365629 h 2006658"/>
                  <a:gd name="connsiteX12" fmla="*/ 1659819 w 1991308"/>
                  <a:gd name="connsiteY12" fmla="*/ 551984 h 2006658"/>
                  <a:gd name="connsiteX13" fmla="*/ 1699762 w 1991308"/>
                  <a:gd name="connsiteY13" fmla="*/ 615804 h 2006658"/>
                  <a:gd name="connsiteX14" fmla="*/ 1729190 w 1991308"/>
                  <a:gd name="connsiteY14" fmla="*/ 678680 h 2006658"/>
                  <a:gd name="connsiteX15" fmla="*/ 1957651 w 1991308"/>
                  <a:gd name="connsiteY15" fmla="*/ 669271 h 2006658"/>
                  <a:gd name="connsiteX16" fmla="*/ 1990889 w 1991308"/>
                  <a:gd name="connsiteY16" fmla="*/ 874814 h 2006658"/>
                  <a:gd name="connsiteX17" fmla="*/ 1792444 w 1991308"/>
                  <a:gd name="connsiteY17" fmla="*/ 934686 h 2006658"/>
                  <a:gd name="connsiteX18" fmla="*/ 1796329 w 1991308"/>
                  <a:gd name="connsiteY18" fmla="*/ 996101 h 2006658"/>
                  <a:gd name="connsiteX19" fmla="*/ 1787922 w 1991308"/>
                  <a:gd name="connsiteY19" fmla="*/ 1106912 h 2006658"/>
                  <a:gd name="connsiteX20" fmla="*/ 1991308 w 1991308"/>
                  <a:gd name="connsiteY20" fmla="*/ 1206849 h 2006658"/>
                  <a:gd name="connsiteX21" fmla="*/ 1926661 w 1991308"/>
                  <a:gd name="connsiteY21" fmla="*/ 1407875 h 2006658"/>
                  <a:gd name="connsiteX22" fmla="*/ 1709997 w 1991308"/>
                  <a:gd name="connsiteY22" fmla="*/ 1354893 h 2006658"/>
                  <a:gd name="connsiteX23" fmla="*/ 1659685 w 1991308"/>
                  <a:gd name="connsiteY23" fmla="*/ 1442180 h 2006658"/>
                  <a:gd name="connsiteX24" fmla="*/ 1637679 w 1991308"/>
                  <a:gd name="connsiteY24" fmla="*/ 1470108 h 2006658"/>
                  <a:gd name="connsiteX25" fmla="*/ 1759429 w 1991308"/>
                  <a:gd name="connsiteY25" fmla="*/ 1680953 h 2006658"/>
                  <a:gd name="connsiteX26" fmla="*/ 1616775 w 1991308"/>
                  <a:gd name="connsiteY26" fmla="*/ 1816584 h 2006658"/>
                  <a:gd name="connsiteX27" fmla="*/ 1424944 w 1991308"/>
                  <a:gd name="connsiteY27" fmla="*/ 1668627 h 2006658"/>
                  <a:gd name="connsiteX28" fmla="*/ 1411110 w 1991308"/>
                  <a:gd name="connsiteY28" fmla="*/ 1678434 h 2006658"/>
                  <a:gd name="connsiteX29" fmla="*/ 1307664 w 1991308"/>
                  <a:gd name="connsiteY29" fmla="*/ 1731242 h 2006658"/>
                  <a:gd name="connsiteX30" fmla="*/ 1280616 w 1991308"/>
                  <a:gd name="connsiteY30" fmla="*/ 1739615 h 2006658"/>
                  <a:gd name="connsiteX31" fmla="*/ 1290645 w 1991308"/>
                  <a:gd name="connsiteY31" fmla="*/ 1967307 h 2006658"/>
                  <a:gd name="connsiteX32" fmla="*/ 1097779 w 1991308"/>
                  <a:gd name="connsiteY32" fmla="*/ 2006658 h 2006658"/>
                  <a:gd name="connsiteX33" fmla="*/ 1022201 w 1991308"/>
                  <a:gd name="connsiteY33" fmla="*/ 1791329 h 2006658"/>
                  <a:gd name="connsiteX34" fmla="*/ 996229 w 1991308"/>
                  <a:gd name="connsiteY34" fmla="*/ 1793940 h 2006658"/>
                  <a:gd name="connsiteX35" fmla="*/ 894326 w 1991308"/>
                  <a:gd name="connsiteY35" fmla="*/ 1787530 h 2006658"/>
                  <a:gd name="connsiteX36" fmla="*/ 890210 w 1991308"/>
                  <a:gd name="connsiteY36" fmla="*/ 1786745 h 2006658"/>
                  <a:gd name="connsiteX37" fmla="*/ 798991 w 1991308"/>
                  <a:gd name="connsiteY37" fmla="*/ 1994963 h 2006658"/>
                  <a:gd name="connsiteX38" fmla="*/ 601824 w 1991308"/>
                  <a:gd name="connsiteY38" fmla="*/ 1939725 h 2006658"/>
                  <a:gd name="connsiteX39" fmla="*/ 644484 w 1991308"/>
                  <a:gd name="connsiteY39" fmla="*/ 1711434 h 2006658"/>
                  <a:gd name="connsiteX40" fmla="*/ 614854 w 1991308"/>
                  <a:gd name="connsiteY40" fmla="*/ 1697645 h 2006658"/>
                  <a:gd name="connsiteX41" fmla="*/ 534524 w 1991308"/>
                  <a:gd name="connsiteY41" fmla="*/ 1647653 h 2006658"/>
                  <a:gd name="connsiteX42" fmla="*/ 365847 w 1991308"/>
                  <a:gd name="connsiteY42" fmla="*/ 1788637 h 2006658"/>
                  <a:gd name="connsiteX43" fmla="*/ 220840 w 1991308"/>
                  <a:gd name="connsiteY43" fmla="*/ 1640934 h 2006658"/>
                  <a:gd name="connsiteX44" fmla="*/ 351210 w 1991308"/>
                  <a:gd name="connsiteY44" fmla="*/ 1466162 h 2006658"/>
                  <a:gd name="connsiteX45" fmla="*/ 332774 w 1991308"/>
                  <a:gd name="connsiteY45" fmla="*/ 1442180 h 2006658"/>
                  <a:gd name="connsiteX46" fmla="*/ 283608 w 1991308"/>
                  <a:gd name="connsiteY46" fmla="*/ 1351855 h 2006658"/>
                  <a:gd name="connsiteX47" fmla="*/ 45928 w 1991308"/>
                  <a:gd name="connsiteY47" fmla="*/ 1378670 h 2006658"/>
                  <a:gd name="connsiteX48" fmla="*/ 512 w 1991308"/>
                  <a:gd name="connsiteY48" fmla="*/ 1189448 h 2006658"/>
                  <a:gd name="connsiteX49" fmla="*/ 203917 w 1991308"/>
                  <a:gd name="connsiteY49" fmla="*/ 1101571 h 2006658"/>
                  <a:gd name="connsiteX50" fmla="*/ 200260 w 1991308"/>
                  <a:gd name="connsiteY50" fmla="*/ 1077675 h 2006658"/>
                  <a:gd name="connsiteX51" fmla="*/ 196129 w 1991308"/>
                  <a:gd name="connsiteY51" fmla="*/ 996101 h 2006658"/>
                  <a:gd name="connsiteX52" fmla="*/ 200584 w 1991308"/>
                  <a:gd name="connsiteY52" fmla="*/ 925686 h 2006658"/>
                  <a:gd name="connsiteX53" fmla="*/ 0 w 1991308"/>
                  <a:gd name="connsiteY53" fmla="*/ 828717 h 2006658"/>
                  <a:gd name="connsiteX54" fmla="*/ 52146 w 1991308"/>
                  <a:gd name="connsiteY54" fmla="*/ 631581 h 2006658"/>
                  <a:gd name="connsiteX55" fmla="*/ 273733 w 1991308"/>
                  <a:gd name="connsiteY55" fmla="*/ 656322 h 2006658"/>
                  <a:gd name="connsiteX56" fmla="*/ 292697 w 1991308"/>
                  <a:gd name="connsiteY56" fmla="*/ 615804 h 2006658"/>
                  <a:gd name="connsiteX57" fmla="*/ 328470 w 1991308"/>
                  <a:gd name="connsiteY57" fmla="*/ 558646 h 2006658"/>
                  <a:gd name="connsiteX58" fmla="*/ 196990 w 1991308"/>
                  <a:gd name="connsiteY58" fmla="*/ 396187 h 2006658"/>
                  <a:gd name="connsiteX59" fmla="*/ 328266 w 1991308"/>
                  <a:gd name="connsiteY59" fmla="*/ 238169 h 2006658"/>
                  <a:gd name="connsiteX60" fmla="*/ 506333 w 1991308"/>
                  <a:gd name="connsiteY60" fmla="*/ 367049 h 2006658"/>
                  <a:gd name="connsiteX61" fmla="*/ 548886 w 1991308"/>
                  <a:gd name="connsiteY61" fmla="*/ 334521 h 2006658"/>
                  <a:gd name="connsiteX62" fmla="*/ 627634 w 1991308"/>
                  <a:gd name="connsiteY62" fmla="*/ 291898 h 2006658"/>
                  <a:gd name="connsiteX63" fmla="*/ 605377 w 1991308"/>
                  <a:gd name="connsiteY63" fmla="*/ 70692 h 2006658"/>
                  <a:gd name="connsiteX64" fmla="*/ 777387 w 1991308"/>
                  <a:gd name="connsiteY64" fmla="*/ 11607 h 2006658"/>
                  <a:gd name="connsiteX65" fmla="*/ 891618 w 1991308"/>
                  <a:gd name="connsiteY65" fmla="*/ 208778 h 2006658"/>
                  <a:gd name="connsiteX66" fmla="*/ 996229 w 1991308"/>
                  <a:gd name="connsiteY66" fmla="*/ 198262 h 2006658"/>
                  <a:gd name="connsiteX67" fmla="*/ 1042304 w 1991308"/>
                  <a:gd name="connsiteY67" fmla="*/ 202894 h 2006658"/>
                  <a:gd name="connsiteX0" fmla="*/ 1264303 w 1991308"/>
                  <a:gd name="connsiteY0" fmla="*/ 994889 h 2006658"/>
                  <a:gd name="connsiteX1" fmla="*/ 744875 w 1991308"/>
                  <a:gd name="connsiteY1" fmla="*/ 994889 h 2006658"/>
                  <a:gd name="connsiteX2" fmla="*/ 1004589 w 1991308"/>
                  <a:gd name="connsiteY2" fmla="*/ 1254602 h 2006658"/>
                  <a:gd name="connsiteX3" fmla="*/ 1264303 w 1991308"/>
                  <a:gd name="connsiteY3" fmla="*/ 994889 h 2006658"/>
                  <a:gd name="connsiteX4" fmla="*/ 1145064 w 1991308"/>
                  <a:gd name="connsiteY4" fmla="*/ 0 h 2006658"/>
                  <a:gd name="connsiteX5" fmla="*/ 1332494 w 1991308"/>
                  <a:gd name="connsiteY5" fmla="*/ 56227 h 2006658"/>
                  <a:gd name="connsiteX6" fmla="*/ 1312475 w 1991308"/>
                  <a:gd name="connsiteY6" fmla="*/ 263564 h 2006658"/>
                  <a:gd name="connsiteX7" fmla="*/ 1443573 w 1991308"/>
                  <a:gd name="connsiteY7" fmla="*/ 334521 h 2006658"/>
                  <a:gd name="connsiteX8" fmla="*/ 1462837 w 1991308"/>
                  <a:gd name="connsiteY8" fmla="*/ 349247 h 2006658"/>
                  <a:gd name="connsiteX9" fmla="*/ 1644156 w 1991308"/>
                  <a:gd name="connsiteY9" fmla="*/ 222349 h 2006658"/>
                  <a:gd name="connsiteX10" fmla="*/ 1777472 w 1991308"/>
                  <a:gd name="connsiteY10" fmla="*/ 365629 h 2006658"/>
                  <a:gd name="connsiteX11" fmla="*/ 1659819 w 1991308"/>
                  <a:gd name="connsiteY11" fmla="*/ 551984 h 2006658"/>
                  <a:gd name="connsiteX12" fmla="*/ 1699762 w 1991308"/>
                  <a:gd name="connsiteY12" fmla="*/ 615804 h 2006658"/>
                  <a:gd name="connsiteX13" fmla="*/ 1729190 w 1991308"/>
                  <a:gd name="connsiteY13" fmla="*/ 678680 h 2006658"/>
                  <a:gd name="connsiteX14" fmla="*/ 1957651 w 1991308"/>
                  <a:gd name="connsiteY14" fmla="*/ 669271 h 2006658"/>
                  <a:gd name="connsiteX15" fmla="*/ 1990889 w 1991308"/>
                  <a:gd name="connsiteY15" fmla="*/ 874814 h 2006658"/>
                  <a:gd name="connsiteX16" fmla="*/ 1792444 w 1991308"/>
                  <a:gd name="connsiteY16" fmla="*/ 934686 h 2006658"/>
                  <a:gd name="connsiteX17" fmla="*/ 1796329 w 1991308"/>
                  <a:gd name="connsiteY17" fmla="*/ 996101 h 2006658"/>
                  <a:gd name="connsiteX18" fmla="*/ 1787922 w 1991308"/>
                  <a:gd name="connsiteY18" fmla="*/ 1106912 h 2006658"/>
                  <a:gd name="connsiteX19" fmla="*/ 1991308 w 1991308"/>
                  <a:gd name="connsiteY19" fmla="*/ 1206849 h 2006658"/>
                  <a:gd name="connsiteX20" fmla="*/ 1926661 w 1991308"/>
                  <a:gd name="connsiteY20" fmla="*/ 1407875 h 2006658"/>
                  <a:gd name="connsiteX21" fmla="*/ 1709997 w 1991308"/>
                  <a:gd name="connsiteY21" fmla="*/ 1354893 h 2006658"/>
                  <a:gd name="connsiteX22" fmla="*/ 1659685 w 1991308"/>
                  <a:gd name="connsiteY22" fmla="*/ 1442180 h 2006658"/>
                  <a:gd name="connsiteX23" fmla="*/ 1637679 w 1991308"/>
                  <a:gd name="connsiteY23" fmla="*/ 1470108 h 2006658"/>
                  <a:gd name="connsiteX24" fmla="*/ 1759429 w 1991308"/>
                  <a:gd name="connsiteY24" fmla="*/ 1680953 h 2006658"/>
                  <a:gd name="connsiteX25" fmla="*/ 1616775 w 1991308"/>
                  <a:gd name="connsiteY25" fmla="*/ 1816584 h 2006658"/>
                  <a:gd name="connsiteX26" fmla="*/ 1424944 w 1991308"/>
                  <a:gd name="connsiteY26" fmla="*/ 1668627 h 2006658"/>
                  <a:gd name="connsiteX27" fmla="*/ 1411110 w 1991308"/>
                  <a:gd name="connsiteY27" fmla="*/ 1678434 h 2006658"/>
                  <a:gd name="connsiteX28" fmla="*/ 1307664 w 1991308"/>
                  <a:gd name="connsiteY28" fmla="*/ 1731242 h 2006658"/>
                  <a:gd name="connsiteX29" fmla="*/ 1280616 w 1991308"/>
                  <a:gd name="connsiteY29" fmla="*/ 1739615 h 2006658"/>
                  <a:gd name="connsiteX30" fmla="*/ 1290645 w 1991308"/>
                  <a:gd name="connsiteY30" fmla="*/ 1967307 h 2006658"/>
                  <a:gd name="connsiteX31" fmla="*/ 1097779 w 1991308"/>
                  <a:gd name="connsiteY31" fmla="*/ 2006658 h 2006658"/>
                  <a:gd name="connsiteX32" fmla="*/ 1022201 w 1991308"/>
                  <a:gd name="connsiteY32" fmla="*/ 1791329 h 2006658"/>
                  <a:gd name="connsiteX33" fmla="*/ 996229 w 1991308"/>
                  <a:gd name="connsiteY33" fmla="*/ 1793940 h 2006658"/>
                  <a:gd name="connsiteX34" fmla="*/ 894326 w 1991308"/>
                  <a:gd name="connsiteY34" fmla="*/ 1787530 h 2006658"/>
                  <a:gd name="connsiteX35" fmla="*/ 890210 w 1991308"/>
                  <a:gd name="connsiteY35" fmla="*/ 1786745 h 2006658"/>
                  <a:gd name="connsiteX36" fmla="*/ 798991 w 1991308"/>
                  <a:gd name="connsiteY36" fmla="*/ 1994963 h 2006658"/>
                  <a:gd name="connsiteX37" fmla="*/ 601824 w 1991308"/>
                  <a:gd name="connsiteY37" fmla="*/ 1939725 h 2006658"/>
                  <a:gd name="connsiteX38" fmla="*/ 644484 w 1991308"/>
                  <a:gd name="connsiteY38" fmla="*/ 1711434 h 2006658"/>
                  <a:gd name="connsiteX39" fmla="*/ 614854 w 1991308"/>
                  <a:gd name="connsiteY39" fmla="*/ 1697645 h 2006658"/>
                  <a:gd name="connsiteX40" fmla="*/ 534524 w 1991308"/>
                  <a:gd name="connsiteY40" fmla="*/ 1647653 h 2006658"/>
                  <a:gd name="connsiteX41" fmla="*/ 365847 w 1991308"/>
                  <a:gd name="connsiteY41" fmla="*/ 1788637 h 2006658"/>
                  <a:gd name="connsiteX42" fmla="*/ 220840 w 1991308"/>
                  <a:gd name="connsiteY42" fmla="*/ 1640934 h 2006658"/>
                  <a:gd name="connsiteX43" fmla="*/ 351210 w 1991308"/>
                  <a:gd name="connsiteY43" fmla="*/ 1466162 h 2006658"/>
                  <a:gd name="connsiteX44" fmla="*/ 332774 w 1991308"/>
                  <a:gd name="connsiteY44" fmla="*/ 1442180 h 2006658"/>
                  <a:gd name="connsiteX45" fmla="*/ 283608 w 1991308"/>
                  <a:gd name="connsiteY45" fmla="*/ 1351855 h 2006658"/>
                  <a:gd name="connsiteX46" fmla="*/ 45928 w 1991308"/>
                  <a:gd name="connsiteY46" fmla="*/ 1378670 h 2006658"/>
                  <a:gd name="connsiteX47" fmla="*/ 512 w 1991308"/>
                  <a:gd name="connsiteY47" fmla="*/ 1189448 h 2006658"/>
                  <a:gd name="connsiteX48" fmla="*/ 203917 w 1991308"/>
                  <a:gd name="connsiteY48" fmla="*/ 1101571 h 2006658"/>
                  <a:gd name="connsiteX49" fmla="*/ 200260 w 1991308"/>
                  <a:gd name="connsiteY49" fmla="*/ 1077675 h 2006658"/>
                  <a:gd name="connsiteX50" fmla="*/ 196129 w 1991308"/>
                  <a:gd name="connsiteY50" fmla="*/ 996101 h 2006658"/>
                  <a:gd name="connsiteX51" fmla="*/ 200584 w 1991308"/>
                  <a:gd name="connsiteY51" fmla="*/ 925686 h 2006658"/>
                  <a:gd name="connsiteX52" fmla="*/ 0 w 1991308"/>
                  <a:gd name="connsiteY52" fmla="*/ 828717 h 2006658"/>
                  <a:gd name="connsiteX53" fmla="*/ 52146 w 1991308"/>
                  <a:gd name="connsiteY53" fmla="*/ 631581 h 2006658"/>
                  <a:gd name="connsiteX54" fmla="*/ 273733 w 1991308"/>
                  <a:gd name="connsiteY54" fmla="*/ 656322 h 2006658"/>
                  <a:gd name="connsiteX55" fmla="*/ 292697 w 1991308"/>
                  <a:gd name="connsiteY55" fmla="*/ 615804 h 2006658"/>
                  <a:gd name="connsiteX56" fmla="*/ 328470 w 1991308"/>
                  <a:gd name="connsiteY56" fmla="*/ 558646 h 2006658"/>
                  <a:gd name="connsiteX57" fmla="*/ 196990 w 1991308"/>
                  <a:gd name="connsiteY57" fmla="*/ 396187 h 2006658"/>
                  <a:gd name="connsiteX58" fmla="*/ 328266 w 1991308"/>
                  <a:gd name="connsiteY58" fmla="*/ 238169 h 2006658"/>
                  <a:gd name="connsiteX59" fmla="*/ 506333 w 1991308"/>
                  <a:gd name="connsiteY59" fmla="*/ 367049 h 2006658"/>
                  <a:gd name="connsiteX60" fmla="*/ 548886 w 1991308"/>
                  <a:gd name="connsiteY60" fmla="*/ 334521 h 2006658"/>
                  <a:gd name="connsiteX61" fmla="*/ 627634 w 1991308"/>
                  <a:gd name="connsiteY61" fmla="*/ 291898 h 2006658"/>
                  <a:gd name="connsiteX62" fmla="*/ 605377 w 1991308"/>
                  <a:gd name="connsiteY62" fmla="*/ 70692 h 2006658"/>
                  <a:gd name="connsiteX63" fmla="*/ 777387 w 1991308"/>
                  <a:gd name="connsiteY63" fmla="*/ 11607 h 2006658"/>
                  <a:gd name="connsiteX64" fmla="*/ 891618 w 1991308"/>
                  <a:gd name="connsiteY64" fmla="*/ 208778 h 2006658"/>
                  <a:gd name="connsiteX65" fmla="*/ 996229 w 1991308"/>
                  <a:gd name="connsiteY65" fmla="*/ 198262 h 2006658"/>
                  <a:gd name="connsiteX66" fmla="*/ 1042304 w 1991308"/>
                  <a:gd name="connsiteY66" fmla="*/ 202894 h 2006658"/>
                  <a:gd name="connsiteX67" fmla="*/ 1145064 w 1991308"/>
                  <a:gd name="connsiteY67" fmla="*/ 0 h 2006658"/>
                  <a:gd name="connsiteX0" fmla="*/ 1004589 w 1991308"/>
                  <a:gd name="connsiteY0" fmla="*/ 1254602 h 2006658"/>
                  <a:gd name="connsiteX1" fmla="*/ 744875 w 1991308"/>
                  <a:gd name="connsiteY1" fmla="*/ 994889 h 2006658"/>
                  <a:gd name="connsiteX2" fmla="*/ 1004589 w 1991308"/>
                  <a:gd name="connsiteY2" fmla="*/ 1254602 h 2006658"/>
                  <a:gd name="connsiteX3" fmla="*/ 1145064 w 1991308"/>
                  <a:gd name="connsiteY3" fmla="*/ 0 h 2006658"/>
                  <a:gd name="connsiteX4" fmla="*/ 1332494 w 1991308"/>
                  <a:gd name="connsiteY4" fmla="*/ 56227 h 2006658"/>
                  <a:gd name="connsiteX5" fmla="*/ 1312475 w 1991308"/>
                  <a:gd name="connsiteY5" fmla="*/ 263564 h 2006658"/>
                  <a:gd name="connsiteX6" fmla="*/ 1443573 w 1991308"/>
                  <a:gd name="connsiteY6" fmla="*/ 334521 h 2006658"/>
                  <a:gd name="connsiteX7" fmla="*/ 1462837 w 1991308"/>
                  <a:gd name="connsiteY7" fmla="*/ 349247 h 2006658"/>
                  <a:gd name="connsiteX8" fmla="*/ 1644156 w 1991308"/>
                  <a:gd name="connsiteY8" fmla="*/ 222349 h 2006658"/>
                  <a:gd name="connsiteX9" fmla="*/ 1777472 w 1991308"/>
                  <a:gd name="connsiteY9" fmla="*/ 365629 h 2006658"/>
                  <a:gd name="connsiteX10" fmla="*/ 1659819 w 1991308"/>
                  <a:gd name="connsiteY10" fmla="*/ 551984 h 2006658"/>
                  <a:gd name="connsiteX11" fmla="*/ 1699762 w 1991308"/>
                  <a:gd name="connsiteY11" fmla="*/ 615804 h 2006658"/>
                  <a:gd name="connsiteX12" fmla="*/ 1729190 w 1991308"/>
                  <a:gd name="connsiteY12" fmla="*/ 678680 h 2006658"/>
                  <a:gd name="connsiteX13" fmla="*/ 1957651 w 1991308"/>
                  <a:gd name="connsiteY13" fmla="*/ 669271 h 2006658"/>
                  <a:gd name="connsiteX14" fmla="*/ 1990889 w 1991308"/>
                  <a:gd name="connsiteY14" fmla="*/ 874814 h 2006658"/>
                  <a:gd name="connsiteX15" fmla="*/ 1792444 w 1991308"/>
                  <a:gd name="connsiteY15" fmla="*/ 934686 h 2006658"/>
                  <a:gd name="connsiteX16" fmla="*/ 1796329 w 1991308"/>
                  <a:gd name="connsiteY16" fmla="*/ 996101 h 2006658"/>
                  <a:gd name="connsiteX17" fmla="*/ 1787922 w 1991308"/>
                  <a:gd name="connsiteY17" fmla="*/ 1106912 h 2006658"/>
                  <a:gd name="connsiteX18" fmla="*/ 1991308 w 1991308"/>
                  <a:gd name="connsiteY18" fmla="*/ 1206849 h 2006658"/>
                  <a:gd name="connsiteX19" fmla="*/ 1926661 w 1991308"/>
                  <a:gd name="connsiteY19" fmla="*/ 1407875 h 2006658"/>
                  <a:gd name="connsiteX20" fmla="*/ 1709997 w 1991308"/>
                  <a:gd name="connsiteY20" fmla="*/ 1354893 h 2006658"/>
                  <a:gd name="connsiteX21" fmla="*/ 1659685 w 1991308"/>
                  <a:gd name="connsiteY21" fmla="*/ 1442180 h 2006658"/>
                  <a:gd name="connsiteX22" fmla="*/ 1637679 w 1991308"/>
                  <a:gd name="connsiteY22" fmla="*/ 1470108 h 2006658"/>
                  <a:gd name="connsiteX23" fmla="*/ 1759429 w 1991308"/>
                  <a:gd name="connsiteY23" fmla="*/ 1680953 h 2006658"/>
                  <a:gd name="connsiteX24" fmla="*/ 1616775 w 1991308"/>
                  <a:gd name="connsiteY24" fmla="*/ 1816584 h 2006658"/>
                  <a:gd name="connsiteX25" fmla="*/ 1424944 w 1991308"/>
                  <a:gd name="connsiteY25" fmla="*/ 1668627 h 2006658"/>
                  <a:gd name="connsiteX26" fmla="*/ 1411110 w 1991308"/>
                  <a:gd name="connsiteY26" fmla="*/ 1678434 h 2006658"/>
                  <a:gd name="connsiteX27" fmla="*/ 1307664 w 1991308"/>
                  <a:gd name="connsiteY27" fmla="*/ 1731242 h 2006658"/>
                  <a:gd name="connsiteX28" fmla="*/ 1280616 w 1991308"/>
                  <a:gd name="connsiteY28" fmla="*/ 1739615 h 2006658"/>
                  <a:gd name="connsiteX29" fmla="*/ 1290645 w 1991308"/>
                  <a:gd name="connsiteY29" fmla="*/ 1967307 h 2006658"/>
                  <a:gd name="connsiteX30" fmla="*/ 1097779 w 1991308"/>
                  <a:gd name="connsiteY30" fmla="*/ 2006658 h 2006658"/>
                  <a:gd name="connsiteX31" fmla="*/ 1022201 w 1991308"/>
                  <a:gd name="connsiteY31" fmla="*/ 1791329 h 2006658"/>
                  <a:gd name="connsiteX32" fmla="*/ 996229 w 1991308"/>
                  <a:gd name="connsiteY32" fmla="*/ 1793940 h 2006658"/>
                  <a:gd name="connsiteX33" fmla="*/ 894326 w 1991308"/>
                  <a:gd name="connsiteY33" fmla="*/ 1787530 h 2006658"/>
                  <a:gd name="connsiteX34" fmla="*/ 890210 w 1991308"/>
                  <a:gd name="connsiteY34" fmla="*/ 1786745 h 2006658"/>
                  <a:gd name="connsiteX35" fmla="*/ 798991 w 1991308"/>
                  <a:gd name="connsiteY35" fmla="*/ 1994963 h 2006658"/>
                  <a:gd name="connsiteX36" fmla="*/ 601824 w 1991308"/>
                  <a:gd name="connsiteY36" fmla="*/ 1939725 h 2006658"/>
                  <a:gd name="connsiteX37" fmla="*/ 644484 w 1991308"/>
                  <a:gd name="connsiteY37" fmla="*/ 1711434 h 2006658"/>
                  <a:gd name="connsiteX38" fmla="*/ 614854 w 1991308"/>
                  <a:gd name="connsiteY38" fmla="*/ 1697645 h 2006658"/>
                  <a:gd name="connsiteX39" fmla="*/ 534524 w 1991308"/>
                  <a:gd name="connsiteY39" fmla="*/ 1647653 h 2006658"/>
                  <a:gd name="connsiteX40" fmla="*/ 365847 w 1991308"/>
                  <a:gd name="connsiteY40" fmla="*/ 1788637 h 2006658"/>
                  <a:gd name="connsiteX41" fmla="*/ 220840 w 1991308"/>
                  <a:gd name="connsiteY41" fmla="*/ 1640934 h 2006658"/>
                  <a:gd name="connsiteX42" fmla="*/ 351210 w 1991308"/>
                  <a:gd name="connsiteY42" fmla="*/ 1466162 h 2006658"/>
                  <a:gd name="connsiteX43" fmla="*/ 332774 w 1991308"/>
                  <a:gd name="connsiteY43" fmla="*/ 1442180 h 2006658"/>
                  <a:gd name="connsiteX44" fmla="*/ 283608 w 1991308"/>
                  <a:gd name="connsiteY44" fmla="*/ 1351855 h 2006658"/>
                  <a:gd name="connsiteX45" fmla="*/ 45928 w 1991308"/>
                  <a:gd name="connsiteY45" fmla="*/ 1378670 h 2006658"/>
                  <a:gd name="connsiteX46" fmla="*/ 512 w 1991308"/>
                  <a:gd name="connsiteY46" fmla="*/ 1189448 h 2006658"/>
                  <a:gd name="connsiteX47" fmla="*/ 203917 w 1991308"/>
                  <a:gd name="connsiteY47" fmla="*/ 1101571 h 2006658"/>
                  <a:gd name="connsiteX48" fmla="*/ 200260 w 1991308"/>
                  <a:gd name="connsiteY48" fmla="*/ 1077675 h 2006658"/>
                  <a:gd name="connsiteX49" fmla="*/ 196129 w 1991308"/>
                  <a:gd name="connsiteY49" fmla="*/ 996101 h 2006658"/>
                  <a:gd name="connsiteX50" fmla="*/ 200584 w 1991308"/>
                  <a:gd name="connsiteY50" fmla="*/ 925686 h 2006658"/>
                  <a:gd name="connsiteX51" fmla="*/ 0 w 1991308"/>
                  <a:gd name="connsiteY51" fmla="*/ 828717 h 2006658"/>
                  <a:gd name="connsiteX52" fmla="*/ 52146 w 1991308"/>
                  <a:gd name="connsiteY52" fmla="*/ 631581 h 2006658"/>
                  <a:gd name="connsiteX53" fmla="*/ 273733 w 1991308"/>
                  <a:gd name="connsiteY53" fmla="*/ 656322 h 2006658"/>
                  <a:gd name="connsiteX54" fmla="*/ 292697 w 1991308"/>
                  <a:gd name="connsiteY54" fmla="*/ 615804 h 2006658"/>
                  <a:gd name="connsiteX55" fmla="*/ 328470 w 1991308"/>
                  <a:gd name="connsiteY55" fmla="*/ 558646 h 2006658"/>
                  <a:gd name="connsiteX56" fmla="*/ 196990 w 1991308"/>
                  <a:gd name="connsiteY56" fmla="*/ 396187 h 2006658"/>
                  <a:gd name="connsiteX57" fmla="*/ 328266 w 1991308"/>
                  <a:gd name="connsiteY57" fmla="*/ 238169 h 2006658"/>
                  <a:gd name="connsiteX58" fmla="*/ 506333 w 1991308"/>
                  <a:gd name="connsiteY58" fmla="*/ 367049 h 2006658"/>
                  <a:gd name="connsiteX59" fmla="*/ 548886 w 1991308"/>
                  <a:gd name="connsiteY59" fmla="*/ 334521 h 2006658"/>
                  <a:gd name="connsiteX60" fmla="*/ 627634 w 1991308"/>
                  <a:gd name="connsiteY60" fmla="*/ 291898 h 2006658"/>
                  <a:gd name="connsiteX61" fmla="*/ 605377 w 1991308"/>
                  <a:gd name="connsiteY61" fmla="*/ 70692 h 2006658"/>
                  <a:gd name="connsiteX62" fmla="*/ 777387 w 1991308"/>
                  <a:gd name="connsiteY62" fmla="*/ 11607 h 2006658"/>
                  <a:gd name="connsiteX63" fmla="*/ 891618 w 1991308"/>
                  <a:gd name="connsiteY63" fmla="*/ 208778 h 2006658"/>
                  <a:gd name="connsiteX64" fmla="*/ 996229 w 1991308"/>
                  <a:gd name="connsiteY64" fmla="*/ 198262 h 2006658"/>
                  <a:gd name="connsiteX65" fmla="*/ 1042304 w 1991308"/>
                  <a:gd name="connsiteY65" fmla="*/ 202894 h 2006658"/>
                  <a:gd name="connsiteX66" fmla="*/ 1145064 w 1991308"/>
                  <a:gd name="connsiteY6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996229 w 1991308"/>
                  <a:gd name="connsiteY29" fmla="*/ 1793940 h 2006658"/>
                  <a:gd name="connsiteX30" fmla="*/ 894326 w 1991308"/>
                  <a:gd name="connsiteY30" fmla="*/ 1787530 h 2006658"/>
                  <a:gd name="connsiteX31" fmla="*/ 890210 w 1991308"/>
                  <a:gd name="connsiteY31" fmla="*/ 1786745 h 2006658"/>
                  <a:gd name="connsiteX32" fmla="*/ 798991 w 1991308"/>
                  <a:gd name="connsiteY32" fmla="*/ 1994963 h 2006658"/>
                  <a:gd name="connsiteX33" fmla="*/ 601824 w 1991308"/>
                  <a:gd name="connsiteY33" fmla="*/ 1939725 h 2006658"/>
                  <a:gd name="connsiteX34" fmla="*/ 644484 w 1991308"/>
                  <a:gd name="connsiteY34" fmla="*/ 1711434 h 2006658"/>
                  <a:gd name="connsiteX35" fmla="*/ 614854 w 1991308"/>
                  <a:gd name="connsiteY35" fmla="*/ 1697645 h 2006658"/>
                  <a:gd name="connsiteX36" fmla="*/ 534524 w 1991308"/>
                  <a:gd name="connsiteY36" fmla="*/ 1647653 h 2006658"/>
                  <a:gd name="connsiteX37" fmla="*/ 365847 w 1991308"/>
                  <a:gd name="connsiteY37" fmla="*/ 1788637 h 2006658"/>
                  <a:gd name="connsiteX38" fmla="*/ 220840 w 1991308"/>
                  <a:gd name="connsiteY38" fmla="*/ 1640934 h 2006658"/>
                  <a:gd name="connsiteX39" fmla="*/ 351210 w 1991308"/>
                  <a:gd name="connsiteY39" fmla="*/ 1466162 h 2006658"/>
                  <a:gd name="connsiteX40" fmla="*/ 332774 w 1991308"/>
                  <a:gd name="connsiteY40" fmla="*/ 1442180 h 2006658"/>
                  <a:gd name="connsiteX41" fmla="*/ 283608 w 1991308"/>
                  <a:gd name="connsiteY41" fmla="*/ 1351855 h 2006658"/>
                  <a:gd name="connsiteX42" fmla="*/ 45928 w 1991308"/>
                  <a:gd name="connsiteY42" fmla="*/ 1378670 h 2006658"/>
                  <a:gd name="connsiteX43" fmla="*/ 512 w 1991308"/>
                  <a:gd name="connsiteY43" fmla="*/ 1189448 h 2006658"/>
                  <a:gd name="connsiteX44" fmla="*/ 203917 w 1991308"/>
                  <a:gd name="connsiteY44" fmla="*/ 1101571 h 2006658"/>
                  <a:gd name="connsiteX45" fmla="*/ 200260 w 1991308"/>
                  <a:gd name="connsiteY45" fmla="*/ 1077675 h 2006658"/>
                  <a:gd name="connsiteX46" fmla="*/ 196129 w 1991308"/>
                  <a:gd name="connsiteY46" fmla="*/ 996101 h 2006658"/>
                  <a:gd name="connsiteX47" fmla="*/ 200584 w 1991308"/>
                  <a:gd name="connsiteY47" fmla="*/ 925686 h 2006658"/>
                  <a:gd name="connsiteX48" fmla="*/ 0 w 1991308"/>
                  <a:gd name="connsiteY48" fmla="*/ 828717 h 2006658"/>
                  <a:gd name="connsiteX49" fmla="*/ 52146 w 1991308"/>
                  <a:gd name="connsiteY49" fmla="*/ 631581 h 2006658"/>
                  <a:gd name="connsiteX50" fmla="*/ 273733 w 1991308"/>
                  <a:gd name="connsiteY50" fmla="*/ 656322 h 2006658"/>
                  <a:gd name="connsiteX51" fmla="*/ 292697 w 1991308"/>
                  <a:gd name="connsiteY51" fmla="*/ 615804 h 2006658"/>
                  <a:gd name="connsiteX52" fmla="*/ 328470 w 1991308"/>
                  <a:gd name="connsiteY52" fmla="*/ 558646 h 2006658"/>
                  <a:gd name="connsiteX53" fmla="*/ 196990 w 1991308"/>
                  <a:gd name="connsiteY53" fmla="*/ 396187 h 2006658"/>
                  <a:gd name="connsiteX54" fmla="*/ 328266 w 1991308"/>
                  <a:gd name="connsiteY54" fmla="*/ 238169 h 2006658"/>
                  <a:gd name="connsiteX55" fmla="*/ 506333 w 1991308"/>
                  <a:gd name="connsiteY55" fmla="*/ 367049 h 2006658"/>
                  <a:gd name="connsiteX56" fmla="*/ 548886 w 1991308"/>
                  <a:gd name="connsiteY56" fmla="*/ 334521 h 2006658"/>
                  <a:gd name="connsiteX57" fmla="*/ 627634 w 1991308"/>
                  <a:gd name="connsiteY57" fmla="*/ 291898 h 2006658"/>
                  <a:gd name="connsiteX58" fmla="*/ 605377 w 1991308"/>
                  <a:gd name="connsiteY58" fmla="*/ 70692 h 2006658"/>
                  <a:gd name="connsiteX59" fmla="*/ 777387 w 1991308"/>
                  <a:gd name="connsiteY59" fmla="*/ 11607 h 2006658"/>
                  <a:gd name="connsiteX60" fmla="*/ 891618 w 1991308"/>
                  <a:gd name="connsiteY60" fmla="*/ 208778 h 2006658"/>
                  <a:gd name="connsiteX61" fmla="*/ 996229 w 1991308"/>
                  <a:gd name="connsiteY61" fmla="*/ 198262 h 2006658"/>
                  <a:gd name="connsiteX62" fmla="*/ 1042304 w 1991308"/>
                  <a:gd name="connsiteY62" fmla="*/ 202894 h 2006658"/>
                  <a:gd name="connsiteX63" fmla="*/ 1145064 w 1991308"/>
                  <a:gd name="connsiteY63"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996229 w 1991308"/>
                  <a:gd name="connsiteY29" fmla="*/ 1793940 h 2006658"/>
                  <a:gd name="connsiteX30" fmla="*/ 894326 w 1991308"/>
                  <a:gd name="connsiteY30" fmla="*/ 1787530 h 2006658"/>
                  <a:gd name="connsiteX31" fmla="*/ 890210 w 1991308"/>
                  <a:gd name="connsiteY31" fmla="*/ 1786745 h 2006658"/>
                  <a:gd name="connsiteX32" fmla="*/ 798991 w 1991308"/>
                  <a:gd name="connsiteY32" fmla="*/ 1994963 h 2006658"/>
                  <a:gd name="connsiteX33" fmla="*/ 601824 w 1991308"/>
                  <a:gd name="connsiteY33" fmla="*/ 1939725 h 2006658"/>
                  <a:gd name="connsiteX34" fmla="*/ 644484 w 1991308"/>
                  <a:gd name="connsiteY34" fmla="*/ 1711434 h 2006658"/>
                  <a:gd name="connsiteX35" fmla="*/ 614854 w 1991308"/>
                  <a:gd name="connsiteY35" fmla="*/ 1697645 h 2006658"/>
                  <a:gd name="connsiteX36" fmla="*/ 534524 w 1991308"/>
                  <a:gd name="connsiteY36" fmla="*/ 1647653 h 2006658"/>
                  <a:gd name="connsiteX37" fmla="*/ 365847 w 1991308"/>
                  <a:gd name="connsiteY37" fmla="*/ 1788637 h 2006658"/>
                  <a:gd name="connsiteX38" fmla="*/ 220840 w 1991308"/>
                  <a:gd name="connsiteY38" fmla="*/ 1640934 h 2006658"/>
                  <a:gd name="connsiteX39" fmla="*/ 351210 w 1991308"/>
                  <a:gd name="connsiteY39" fmla="*/ 1466162 h 2006658"/>
                  <a:gd name="connsiteX40" fmla="*/ 332774 w 1991308"/>
                  <a:gd name="connsiteY40" fmla="*/ 1442180 h 2006658"/>
                  <a:gd name="connsiteX41" fmla="*/ 283608 w 1991308"/>
                  <a:gd name="connsiteY41" fmla="*/ 1351855 h 2006658"/>
                  <a:gd name="connsiteX42" fmla="*/ 45928 w 1991308"/>
                  <a:gd name="connsiteY42" fmla="*/ 1378670 h 2006658"/>
                  <a:gd name="connsiteX43" fmla="*/ 512 w 1991308"/>
                  <a:gd name="connsiteY43" fmla="*/ 1189448 h 2006658"/>
                  <a:gd name="connsiteX44" fmla="*/ 203917 w 1991308"/>
                  <a:gd name="connsiteY44" fmla="*/ 1101571 h 2006658"/>
                  <a:gd name="connsiteX45" fmla="*/ 200260 w 1991308"/>
                  <a:gd name="connsiteY45" fmla="*/ 1077675 h 2006658"/>
                  <a:gd name="connsiteX46" fmla="*/ 196129 w 1991308"/>
                  <a:gd name="connsiteY46" fmla="*/ 996101 h 2006658"/>
                  <a:gd name="connsiteX47" fmla="*/ 200584 w 1991308"/>
                  <a:gd name="connsiteY47" fmla="*/ 925686 h 2006658"/>
                  <a:gd name="connsiteX48" fmla="*/ 0 w 1991308"/>
                  <a:gd name="connsiteY48" fmla="*/ 828717 h 2006658"/>
                  <a:gd name="connsiteX49" fmla="*/ 52146 w 1991308"/>
                  <a:gd name="connsiteY49" fmla="*/ 631581 h 2006658"/>
                  <a:gd name="connsiteX50" fmla="*/ 273733 w 1991308"/>
                  <a:gd name="connsiteY50" fmla="*/ 656322 h 2006658"/>
                  <a:gd name="connsiteX51" fmla="*/ 292697 w 1991308"/>
                  <a:gd name="connsiteY51" fmla="*/ 615804 h 2006658"/>
                  <a:gd name="connsiteX52" fmla="*/ 328470 w 1991308"/>
                  <a:gd name="connsiteY52" fmla="*/ 558646 h 2006658"/>
                  <a:gd name="connsiteX53" fmla="*/ 196990 w 1991308"/>
                  <a:gd name="connsiteY53" fmla="*/ 396187 h 2006658"/>
                  <a:gd name="connsiteX54" fmla="*/ 328266 w 1991308"/>
                  <a:gd name="connsiteY54" fmla="*/ 238169 h 2006658"/>
                  <a:gd name="connsiteX55" fmla="*/ 506333 w 1991308"/>
                  <a:gd name="connsiteY55" fmla="*/ 367049 h 2006658"/>
                  <a:gd name="connsiteX56" fmla="*/ 548886 w 1991308"/>
                  <a:gd name="connsiteY56" fmla="*/ 334521 h 2006658"/>
                  <a:gd name="connsiteX57" fmla="*/ 627634 w 1991308"/>
                  <a:gd name="connsiteY57" fmla="*/ 291898 h 2006658"/>
                  <a:gd name="connsiteX58" fmla="*/ 605377 w 1991308"/>
                  <a:gd name="connsiteY58" fmla="*/ 70692 h 2006658"/>
                  <a:gd name="connsiteX59" fmla="*/ 777387 w 1991308"/>
                  <a:gd name="connsiteY59" fmla="*/ 11607 h 2006658"/>
                  <a:gd name="connsiteX60" fmla="*/ 891618 w 1991308"/>
                  <a:gd name="connsiteY60" fmla="*/ 208778 h 2006658"/>
                  <a:gd name="connsiteX61" fmla="*/ 996229 w 1991308"/>
                  <a:gd name="connsiteY61" fmla="*/ 198262 h 2006658"/>
                  <a:gd name="connsiteX62" fmla="*/ 1042304 w 1991308"/>
                  <a:gd name="connsiteY62" fmla="*/ 202894 h 2006658"/>
                  <a:gd name="connsiteX63" fmla="*/ 1145064 w 1991308"/>
                  <a:gd name="connsiteY63"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80616 w 1991308"/>
                  <a:gd name="connsiteY25" fmla="*/ 1739615 h 2006658"/>
                  <a:gd name="connsiteX26" fmla="*/ 1290645 w 1991308"/>
                  <a:gd name="connsiteY26" fmla="*/ 1967307 h 2006658"/>
                  <a:gd name="connsiteX27" fmla="*/ 1097779 w 1991308"/>
                  <a:gd name="connsiteY27" fmla="*/ 2006658 h 2006658"/>
                  <a:gd name="connsiteX28" fmla="*/ 1022201 w 1991308"/>
                  <a:gd name="connsiteY28" fmla="*/ 1791329 h 2006658"/>
                  <a:gd name="connsiteX29" fmla="*/ 894326 w 1991308"/>
                  <a:gd name="connsiteY29" fmla="*/ 1787530 h 2006658"/>
                  <a:gd name="connsiteX30" fmla="*/ 890210 w 1991308"/>
                  <a:gd name="connsiteY30" fmla="*/ 1786745 h 2006658"/>
                  <a:gd name="connsiteX31" fmla="*/ 798991 w 1991308"/>
                  <a:gd name="connsiteY31" fmla="*/ 1994963 h 2006658"/>
                  <a:gd name="connsiteX32" fmla="*/ 601824 w 1991308"/>
                  <a:gd name="connsiteY32" fmla="*/ 1939725 h 2006658"/>
                  <a:gd name="connsiteX33" fmla="*/ 644484 w 1991308"/>
                  <a:gd name="connsiteY33" fmla="*/ 1711434 h 2006658"/>
                  <a:gd name="connsiteX34" fmla="*/ 614854 w 1991308"/>
                  <a:gd name="connsiteY34" fmla="*/ 1697645 h 2006658"/>
                  <a:gd name="connsiteX35" fmla="*/ 534524 w 1991308"/>
                  <a:gd name="connsiteY35" fmla="*/ 1647653 h 2006658"/>
                  <a:gd name="connsiteX36" fmla="*/ 365847 w 1991308"/>
                  <a:gd name="connsiteY36" fmla="*/ 1788637 h 2006658"/>
                  <a:gd name="connsiteX37" fmla="*/ 220840 w 1991308"/>
                  <a:gd name="connsiteY37" fmla="*/ 1640934 h 2006658"/>
                  <a:gd name="connsiteX38" fmla="*/ 351210 w 1991308"/>
                  <a:gd name="connsiteY38" fmla="*/ 1466162 h 2006658"/>
                  <a:gd name="connsiteX39" fmla="*/ 332774 w 1991308"/>
                  <a:gd name="connsiteY39" fmla="*/ 1442180 h 2006658"/>
                  <a:gd name="connsiteX40" fmla="*/ 283608 w 1991308"/>
                  <a:gd name="connsiteY40" fmla="*/ 1351855 h 2006658"/>
                  <a:gd name="connsiteX41" fmla="*/ 45928 w 1991308"/>
                  <a:gd name="connsiteY41" fmla="*/ 1378670 h 2006658"/>
                  <a:gd name="connsiteX42" fmla="*/ 512 w 1991308"/>
                  <a:gd name="connsiteY42" fmla="*/ 1189448 h 2006658"/>
                  <a:gd name="connsiteX43" fmla="*/ 203917 w 1991308"/>
                  <a:gd name="connsiteY43" fmla="*/ 1101571 h 2006658"/>
                  <a:gd name="connsiteX44" fmla="*/ 200260 w 1991308"/>
                  <a:gd name="connsiteY44" fmla="*/ 1077675 h 2006658"/>
                  <a:gd name="connsiteX45" fmla="*/ 196129 w 1991308"/>
                  <a:gd name="connsiteY45" fmla="*/ 996101 h 2006658"/>
                  <a:gd name="connsiteX46" fmla="*/ 200584 w 1991308"/>
                  <a:gd name="connsiteY46" fmla="*/ 925686 h 2006658"/>
                  <a:gd name="connsiteX47" fmla="*/ 0 w 1991308"/>
                  <a:gd name="connsiteY47" fmla="*/ 828717 h 2006658"/>
                  <a:gd name="connsiteX48" fmla="*/ 52146 w 1991308"/>
                  <a:gd name="connsiteY48" fmla="*/ 631581 h 2006658"/>
                  <a:gd name="connsiteX49" fmla="*/ 273733 w 1991308"/>
                  <a:gd name="connsiteY49" fmla="*/ 656322 h 2006658"/>
                  <a:gd name="connsiteX50" fmla="*/ 292697 w 1991308"/>
                  <a:gd name="connsiteY50" fmla="*/ 615804 h 2006658"/>
                  <a:gd name="connsiteX51" fmla="*/ 328470 w 1991308"/>
                  <a:gd name="connsiteY51" fmla="*/ 558646 h 2006658"/>
                  <a:gd name="connsiteX52" fmla="*/ 196990 w 1991308"/>
                  <a:gd name="connsiteY52" fmla="*/ 396187 h 2006658"/>
                  <a:gd name="connsiteX53" fmla="*/ 328266 w 1991308"/>
                  <a:gd name="connsiteY53" fmla="*/ 238169 h 2006658"/>
                  <a:gd name="connsiteX54" fmla="*/ 506333 w 1991308"/>
                  <a:gd name="connsiteY54" fmla="*/ 367049 h 2006658"/>
                  <a:gd name="connsiteX55" fmla="*/ 548886 w 1991308"/>
                  <a:gd name="connsiteY55" fmla="*/ 334521 h 2006658"/>
                  <a:gd name="connsiteX56" fmla="*/ 627634 w 1991308"/>
                  <a:gd name="connsiteY56" fmla="*/ 291898 h 2006658"/>
                  <a:gd name="connsiteX57" fmla="*/ 605377 w 1991308"/>
                  <a:gd name="connsiteY57" fmla="*/ 70692 h 2006658"/>
                  <a:gd name="connsiteX58" fmla="*/ 777387 w 1991308"/>
                  <a:gd name="connsiteY58" fmla="*/ 11607 h 2006658"/>
                  <a:gd name="connsiteX59" fmla="*/ 891618 w 1991308"/>
                  <a:gd name="connsiteY59" fmla="*/ 208778 h 2006658"/>
                  <a:gd name="connsiteX60" fmla="*/ 996229 w 1991308"/>
                  <a:gd name="connsiteY60" fmla="*/ 198262 h 2006658"/>
                  <a:gd name="connsiteX61" fmla="*/ 1042304 w 1991308"/>
                  <a:gd name="connsiteY61" fmla="*/ 202894 h 2006658"/>
                  <a:gd name="connsiteX62" fmla="*/ 1145064 w 1991308"/>
                  <a:gd name="connsiteY62"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411110 w 1991308"/>
                  <a:gd name="connsiteY23" fmla="*/ 1678434 h 2006658"/>
                  <a:gd name="connsiteX24" fmla="*/ 1307664 w 1991308"/>
                  <a:gd name="connsiteY24" fmla="*/ 1731242 h 2006658"/>
                  <a:gd name="connsiteX25" fmla="*/ 1290645 w 1991308"/>
                  <a:gd name="connsiteY25" fmla="*/ 1967307 h 2006658"/>
                  <a:gd name="connsiteX26" fmla="*/ 1097779 w 1991308"/>
                  <a:gd name="connsiteY26" fmla="*/ 2006658 h 2006658"/>
                  <a:gd name="connsiteX27" fmla="*/ 1022201 w 1991308"/>
                  <a:gd name="connsiteY27" fmla="*/ 1791329 h 2006658"/>
                  <a:gd name="connsiteX28" fmla="*/ 894326 w 1991308"/>
                  <a:gd name="connsiteY28" fmla="*/ 1787530 h 2006658"/>
                  <a:gd name="connsiteX29" fmla="*/ 890210 w 1991308"/>
                  <a:gd name="connsiteY29" fmla="*/ 1786745 h 2006658"/>
                  <a:gd name="connsiteX30" fmla="*/ 798991 w 1991308"/>
                  <a:gd name="connsiteY30" fmla="*/ 1994963 h 2006658"/>
                  <a:gd name="connsiteX31" fmla="*/ 601824 w 1991308"/>
                  <a:gd name="connsiteY31" fmla="*/ 1939725 h 2006658"/>
                  <a:gd name="connsiteX32" fmla="*/ 644484 w 1991308"/>
                  <a:gd name="connsiteY32" fmla="*/ 1711434 h 2006658"/>
                  <a:gd name="connsiteX33" fmla="*/ 614854 w 1991308"/>
                  <a:gd name="connsiteY33" fmla="*/ 1697645 h 2006658"/>
                  <a:gd name="connsiteX34" fmla="*/ 534524 w 1991308"/>
                  <a:gd name="connsiteY34" fmla="*/ 1647653 h 2006658"/>
                  <a:gd name="connsiteX35" fmla="*/ 365847 w 1991308"/>
                  <a:gd name="connsiteY35" fmla="*/ 1788637 h 2006658"/>
                  <a:gd name="connsiteX36" fmla="*/ 220840 w 1991308"/>
                  <a:gd name="connsiteY36" fmla="*/ 1640934 h 2006658"/>
                  <a:gd name="connsiteX37" fmla="*/ 351210 w 1991308"/>
                  <a:gd name="connsiteY37" fmla="*/ 1466162 h 2006658"/>
                  <a:gd name="connsiteX38" fmla="*/ 332774 w 1991308"/>
                  <a:gd name="connsiteY38" fmla="*/ 1442180 h 2006658"/>
                  <a:gd name="connsiteX39" fmla="*/ 283608 w 1991308"/>
                  <a:gd name="connsiteY39" fmla="*/ 1351855 h 2006658"/>
                  <a:gd name="connsiteX40" fmla="*/ 45928 w 1991308"/>
                  <a:gd name="connsiteY40" fmla="*/ 1378670 h 2006658"/>
                  <a:gd name="connsiteX41" fmla="*/ 512 w 1991308"/>
                  <a:gd name="connsiteY41" fmla="*/ 1189448 h 2006658"/>
                  <a:gd name="connsiteX42" fmla="*/ 203917 w 1991308"/>
                  <a:gd name="connsiteY42" fmla="*/ 1101571 h 2006658"/>
                  <a:gd name="connsiteX43" fmla="*/ 200260 w 1991308"/>
                  <a:gd name="connsiteY43" fmla="*/ 1077675 h 2006658"/>
                  <a:gd name="connsiteX44" fmla="*/ 196129 w 1991308"/>
                  <a:gd name="connsiteY44" fmla="*/ 996101 h 2006658"/>
                  <a:gd name="connsiteX45" fmla="*/ 200584 w 1991308"/>
                  <a:gd name="connsiteY45" fmla="*/ 925686 h 2006658"/>
                  <a:gd name="connsiteX46" fmla="*/ 0 w 1991308"/>
                  <a:gd name="connsiteY46" fmla="*/ 828717 h 2006658"/>
                  <a:gd name="connsiteX47" fmla="*/ 52146 w 1991308"/>
                  <a:gd name="connsiteY47" fmla="*/ 631581 h 2006658"/>
                  <a:gd name="connsiteX48" fmla="*/ 273733 w 1991308"/>
                  <a:gd name="connsiteY48" fmla="*/ 656322 h 2006658"/>
                  <a:gd name="connsiteX49" fmla="*/ 292697 w 1991308"/>
                  <a:gd name="connsiteY49" fmla="*/ 615804 h 2006658"/>
                  <a:gd name="connsiteX50" fmla="*/ 328470 w 1991308"/>
                  <a:gd name="connsiteY50" fmla="*/ 558646 h 2006658"/>
                  <a:gd name="connsiteX51" fmla="*/ 196990 w 1991308"/>
                  <a:gd name="connsiteY51" fmla="*/ 396187 h 2006658"/>
                  <a:gd name="connsiteX52" fmla="*/ 328266 w 1991308"/>
                  <a:gd name="connsiteY52" fmla="*/ 238169 h 2006658"/>
                  <a:gd name="connsiteX53" fmla="*/ 506333 w 1991308"/>
                  <a:gd name="connsiteY53" fmla="*/ 367049 h 2006658"/>
                  <a:gd name="connsiteX54" fmla="*/ 548886 w 1991308"/>
                  <a:gd name="connsiteY54" fmla="*/ 334521 h 2006658"/>
                  <a:gd name="connsiteX55" fmla="*/ 627634 w 1991308"/>
                  <a:gd name="connsiteY55" fmla="*/ 291898 h 2006658"/>
                  <a:gd name="connsiteX56" fmla="*/ 605377 w 1991308"/>
                  <a:gd name="connsiteY56" fmla="*/ 70692 h 2006658"/>
                  <a:gd name="connsiteX57" fmla="*/ 777387 w 1991308"/>
                  <a:gd name="connsiteY57" fmla="*/ 11607 h 2006658"/>
                  <a:gd name="connsiteX58" fmla="*/ 891618 w 1991308"/>
                  <a:gd name="connsiteY58" fmla="*/ 208778 h 2006658"/>
                  <a:gd name="connsiteX59" fmla="*/ 996229 w 1991308"/>
                  <a:gd name="connsiteY59" fmla="*/ 198262 h 2006658"/>
                  <a:gd name="connsiteX60" fmla="*/ 1042304 w 1991308"/>
                  <a:gd name="connsiteY60" fmla="*/ 202894 h 2006658"/>
                  <a:gd name="connsiteX61" fmla="*/ 1145064 w 1991308"/>
                  <a:gd name="connsiteY61"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59685 w 1991308"/>
                  <a:gd name="connsiteY18" fmla="*/ 1442180 h 2006658"/>
                  <a:gd name="connsiteX19" fmla="*/ 1637679 w 1991308"/>
                  <a:gd name="connsiteY19" fmla="*/ 1470108 h 2006658"/>
                  <a:gd name="connsiteX20" fmla="*/ 1759429 w 1991308"/>
                  <a:gd name="connsiteY20" fmla="*/ 1680953 h 2006658"/>
                  <a:gd name="connsiteX21" fmla="*/ 1616775 w 1991308"/>
                  <a:gd name="connsiteY21" fmla="*/ 1816584 h 2006658"/>
                  <a:gd name="connsiteX22" fmla="*/ 1424944 w 1991308"/>
                  <a:gd name="connsiteY22" fmla="*/ 1668627 h 2006658"/>
                  <a:gd name="connsiteX23" fmla="*/ 1307664 w 1991308"/>
                  <a:gd name="connsiteY23" fmla="*/ 1731242 h 2006658"/>
                  <a:gd name="connsiteX24" fmla="*/ 1290645 w 1991308"/>
                  <a:gd name="connsiteY24" fmla="*/ 1967307 h 2006658"/>
                  <a:gd name="connsiteX25" fmla="*/ 1097779 w 1991308"/>
                  <a:gd name="connsiteY25" fmla="*/ 2006658 h 2006658"/>
                  <a:gd name="connsiteX26" fmla="*/ 1022201 w 1991308"/>
                  <a:gd name="connsiteY26" fmla="*/ 1791329 h 2006658"/>
                  <a:gd name="connsiteX27" fmla="*/ 894326 w 1991308"/>
                  <a:gd name="connsiteY27" fmla="*/ 1787530 h 2006658"/>
                  <a:gd name="connsiteX28" fmla="*/ 890210 w 1991308"/>
                  <a:gd name="connsiteY28" fmla="*/ 1786745 h 2006658"/>
                  <a:gd name="connsiteX29" fmla="*/ 798991 w 1991308"/>
                  <a:gd name="connsiteY29" fmla="*/ 1994963 h 2006658"/>
                  <a:gd name="connsiteX30" fmla="*/ 601824 w 1991308"/>
                  <a:gd name="connsiteY30" fmla="*/ 1939725 h 2006658"/>
                  <a:gd name="connsiteX31" fmla="*/ 644484 w 1991308"/>
                  <a:gd name="connsiteY31" fmla="*/ 1711434 h 2006658"/>
                  <a:gd name="connsiteX32" fmla="*/ 614854 w 1991308"/>
                  <a:gd name="connsiteY32" fmla="*/ 1697645 h 2006658"/>
                  <a:gd name="connsiteX33" fmla="*/ 534524 w 1991308"/>
                  <a:gd name="connsiteY33" fmla="*/ 1647653 h 2006658"/>
                  <a:gd name="connsiteX34" fmla="*/ 365847 w 1991308"/>
                  <a:gd name="connsiteY34" fmla="*/ 1788637 h 2006658"/>
                  <a:gd name="connsiteX35" fmla="*/ 220840 w 1991308"/>
                  <a:gd name="connsiteY35" fmla="*/ 1640934 h 2006658"/>
                  <a:gd name="connsiteX36" fmla="*/ 351210 w 1991308"/>
                  <a:gd name="connsiteY36" fmla="*/ 1466162 h 2006658"/>
                  <a:gd name="connsiteX37" fmla="*/ 332774 w 1991308"/>
                  <a:gd name="connsiteY37" fmla="*/ 1442180 h 2006658"/>
                  <a:gd name="connsiteX38" fmla="*/ 283608 w 1991308"/>
                  <a:gd name="connsiteY38" fmla="*/ 1351855 h 2006658"/>
                  <a:gd name="connsiteX39" fmla="*/ 45928 w 1991308"/>
                  <a:gd name="connsiteY39" fmla="*/ 1378670 h 2006658"/>
                  <a:gd name="connsiteX40" fmla="*/ 512 w 1991308"/>
                  <a:gd name="connsiteY40" fmla="*/ 1189448 h 2006658"/>
                  <a:gd name="connsiteX41" fmla="*/ 203917 w 1991308"/>
                  <a:gd name="connsiteY41" fmla="*/ 1101571 h 2006658"/>
                  <a:gd name="connsiteX42" fmla="*/ 200260 w 1991308"/>
                  <a:gd name="connsiteY42" fmla="*/ 1077675 h 2006658"/>
                  <a:gd name="connsiteX43" fmla="*/ 196129 w 1991308"/>
                  <a:gd name="connsiteY43" fmla="*/ 996101 h 2006658"/>
                  <a:gd name="connsiteX44" fmla="*/ 200584 w 1991308"/>
                  <a:gd name="connsiteY44" fmla="*/ 925686 h 2006658"/>
                  <a:gd name="connsiteX45" fmla="*/ 0 w 1991308"/>
                  <a:gd name="connsiteY45" fmla="*/ 828717 h 2006658"/>
                  <a:gd name="connsiteX46" fmla="*/ 52146 w 1991308"/>
                  <a:gd name="connsiteY46" fmla="*/ 631581 h 2006658"/>
                  <a:gd name="connsiteX47" fmla="*/ 273733 w 1991308"/>
                  <a:gd name="connsiteY47" fmla="*/ 656322 h 2006658"/>
                  <a:gd name="connsiteX48" fmla="*/ 292697 w 1991308"/>
                  <a:gd name="connsiteY48" fmla="*/ 615804 h 2006658"/>
                  <a:gd name="connsiteX49" fmla="*/ 328470 w 1991308"/>
                  <a:gd name="connsiteY49" fmla="*/ 558646 h 2006658"/>
                  <a:gd name="connsiteX50" fmla="*/ 196990 w 1991308"/>
                  <a:gd name="connsiteY50" fmla="*/ 396187 h 2006658"/>
                  <a:gd name="connsiteX51" fmla="*/ 328266 w 1991308"/>
                  <a:gd name="connsiteY51" fmla="*/ 238169 h 2006658"/>
                  <a:gd name="connsiteX52" fmla="*/ 506333 w 1991308"/>
                  <a:gd name="connsiteY52" fmla="*/ 367049 h 2006658"/>
                  <a:gd name="connsiteX53" fmla="*/ 548886 w 1991308"/>
                  <a:gd name="connsiteY53" fmla="*/ 334521 h 2006658"/>
                  <a:gd name="connsiteX54" fmla="*/ 627634 w 1991308"/>
                  <a:gd name="connsiteY54" fmla="*/ 291898 h 2006658"/>
                  <a:gd name="connsiteX55" fmla="*/ 605377 w 1991308"/>
                  <a:gd name="connsiteY55" fmla="*/ 70692 h 2006658"/>
                  <a:gd name="connsiteX56" fmla="*/ 777387 w 1991308"/>
                  <a:gd name="connsiteY56" fmla="*/ 11607 h 2006658"/>
                  <a:gd name="connsiteX57" fmla="*/ 891618 w 1991308"/>
                  <a:gd name="connsiteY57" fmla="*/ 208778 h 2006658"/>
                  <a:gd name="connsiteX58" fmla="*/ 996229 w 1991308"/>
                  <a:gd name="connsiteY58" fmla="*/ 198262 h 2006658"/>
                  <a:gd name="connsiteX59" fmla="*/ 1042304 w 1991308"/>
                  <a:gd name="connsiteY59" fmla="*/ 202894 h 2006658"/>
                  <a:gd name="connsiteX60" fmla="*/ 1145064 w 1991308"/>
                  <a:gd name="connsiteY60"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96329 w 1991308"/>
                  <a:gd name="connsiteY13" fmla="*/ 996101 h 2006658"/>
                  <a:gd name="connsiteX14" fmla="*/ 1787922 w 1991308"/>
                  <a:gd name="connsiteY14" fmla="*/ 1106912 h 2006658"/>
                  <a:gd name="connsiteX15" fmla="*/ 1991308 w 1991308"/>
                  <a:gd name="connsiteY15" fmla="*/ 1206849 h 2006658"/>
                  <a:gd name="connsiteX16" fmla="*/ 1926661 w 1991308"/>
                  <a:gd name="connsiteY16" fmla="*/ 1407875 h 2006658"/>
                  <a:gd name="connsiteX17" fmla="*/ 1709997 w 1991308"/>
                  <a:gd name="connsiteY17" fmla="*/ 1354893 h 2006658"/>
                  <a:gd name="connsiteX18" fmla="*/ 1637679 w 1991308"/>
                  <a:gd name="connsiteY18" fmla="*/ 1470108 h 2006658"/>
                  <a:gd name="connsiteX19" fmla="*/ 1759429 w 1991308"/>
                  <a:gd name="connsiteY19" fmla="*/ 1680953 h 2006658"/>
                  <a:gd name="connsiteX20" fmla="*/ 1616775 w 1991308"/>
                  <a:gd name="connsiteY20" fmla="*/ 1816584 h 2006658"/>
                  <a:gd name="connsiteX21" fmla="*/ 1424944 w 1991308"/>
                  <a:gd name="connsiteY21" fmla="*/ 1668627 h 2006658"/>
                  <a:gd name="connsiteX22" fmla="*/ 1307664 w 1991308"/>
                  <a:gd name="connsiteY22" fmla="*/ 1731242 h 2006658"/>
                  <a:gd name="connsiteX23" fmla="*/ 1290645 w 1991308"/>
                  <a:gd name="connsiteY23" fmla="*/ 1967307 h 2006658"/>
                  <a:gd name="connsiteX24" fmla="*/ 1097779 w 1991308"/>
                  <a:gd name="connsiteY24" fmla="*/ 2006658 h 2006658"/>
                  <a:gd name="connsiteX25" fmla="*/ 1022201 w 1991308"/>
                  <a:gd name="connsiteY25" fmla="*/ 1791329 h 2006658"/>
                  <a:gd name="connsiteX26" fmla="*/ 894326 w 1991308"/>
                  <a:gd name="connsiteY26" fmla="*/ 1787530 h 2006658"/>
                  <a:gd name="connsiteX27" fmla="*/ 890210 w 1991308"/>
                  <a:gd name="connsiteY27" fmla="*/ 1786745 h 2006658"/>
                  <a:gd name="connsiteX28" fmla="*/ 798991 w 1991308"/>
                  <a:gd name="connsiteY28" fmla="*/ 1994963 h 2006658"/>
                  <a:gd name="connsiteX29" fmla="*/ 601824 w 1991308"/>
                  <a:gd name="connsiteY29" fmla="*/ 1939725 h 2006658"/>
                  <a:gd name="connsiteX30" fmla="*/ 644484 w 1991308"/>
                  <a:gd name="connsiteY30" fmla="*/ 1711434 h 2006658"/>
                  <a:gd name="connsiteX31" fmla="*/ 614854 w 1991308"/>
                  <a:gd name="connsiteY31" fmla="*/ 1697645 h 2006658"/>
                  <a:gd name="connsiteX32" fmla="*/ 534524 w 1991308"/>
                  <a:gd name="connsiteY32" fmla="*/ 1647653 h 2006658"/>
                  <a:gd name="connsiteX33" fmla="*/ 365847 w 1991308"/>
                  <a:gd name="connsiteY33" fmla="*/ 1788637 h 2006658"/>
                  <a:gd name="connsiteX34" fmla="*/ 220840 w 1991308"/>
                  <a:gd name="connsiteY34" fmla="*/ 1640934 h 2006658"/>
                  <a:gd name="connsiteX35" fmla="*/ 351210 w 1991308"/>
                  <a:gd name="connsiteY35" fmla="*/ 1466162 h 2006658"/>
                  <a:gd name="connsiteX36" fmla="*/ 332774 w 1991308"/>
                  <a:gd name="connsiteY36" fmla="*/ 1442180 h 2006658"/>
                  <a:gd name="connsiteX37" fmla="*/ 283608 w 1991308"/>
                  <a:gd name="connsiteY37" fmla="*/ 1351855 h 2006658"/>
                  <a:gd name="connsiteX38" fmla="*/ 45928 w 1991308"/>
                  <a:gd name="connsiteY38" fmla="*/ 1378670 h 2006658"/>
                  <a:gd name="connsiteX39" fmla="*/ 512 w 1991308"/>
                  <a:gd name="connsiteY39" fmla="*/ 1189448 h 2006658"/>
                  <a:gd name="connsiteX40" fmla="*/ 203917 w 1991308"/>
                  <a:gd name="connsiteY40" fmla="*/ 1101571 h 2006658"/>
                  <a:gd name="connsiteX41" fmla="*/ 200260 w 1991308"/>
                  <a:gd name="connsiteY41" fmla="*/ 1077675 h 2006658"/>
                  <a:gd name="connsiteX42" fmla="*/ 196129 w 1991308"/>
                  <a:gd name="connsiteY42" fmla="*/ 996101 h 2006658"/>
                  <a:gd name="connsiteX43" fmla="*/ 200584 w 1991308"/>
                  <a:gd name="connsiteY43" fmla="*/ 925686 h 2006658"/>
                  <a:gd name="connsiteX44" fmla="*/ 0 w 1991308"/>
                  <a:gd name="connsiteY44" fmla="*/ 828717 h 2006658"/>
                  <a:gd name="connsiteX45" fmla="*/ 52146 w 1991308"/>
                  <a:gd name="connsiteY45" fmla="*/ 631581 h 2006658"/>
                  <a:gd name="connsiteX46" fmla="*/ 273733 w 1991308"/>
                  <a:gd name="connsiteY46" fmla="*/ 656322 h 2006658"/>
                  <a:gd name="connsiteX47" fmla="*/ 292697 w 1991308"/>
                  <a:gd name="connsiteY47" fmla="*/ 615804 h 2006658"/>
                  <a:gd name="connsiteX48" fmla="*/ 328470 w 1991308"/>
                  <a:gd name="connsiteY48" fmla="*/ 558646 h 2006658"/>
                  <a:gd name="connsiteX49" fmla="*/ 196990 w 1991308"/>
                  <a:gd name="connsiteY49" fmla="*/ 396187 h 2006658"/>
                  <a:gd name="connsiteX50" fmla="*/ 328266 w 1991308"/>
                  <a:gd name="connsiteY50" fmla="*/ 238169 h 2006658"/>
                  <a:gd name="connsiteX51" fmla="*/ 506333 w 1991308"/>
                  <a:gd name="connsiteY51" fmla="*/ 367049 h 2006658"/>
                  <a:gd name="connsiteX52" fmla="*/ 548886 w 1991308"/>
                  <a:gd name="connsiteY52" fmla="*/ 334521 h 2006658"/>
                  <a:gd name="connsiteX53" fmla="*/ 627634 w 1991308"/>
                  <a:gd name="connsiteY53" fmla="*/ 291898 h 2006658"/>
                  <a:gd name="connsiteX54" fmla="*/ 605377 w 1991308"/>
                  <a:gd name="connsiteY54" fmla="*/ 70692 h 2006658"/>
                  <a:gd name="connsiteX55" fmla="*/ 777387 w 1991308"/>
                  <a:gd name="connsiteY55" fmla="*/ 11607 h 2006658"/>
                  <a:gd name="connsiteX56" fmla="*/ 891618 w 1991308"/>
                  <a:gd name="connsiteY56" fmla="*/ 208778 h 2006658"/>
                  <a:gd name="connsiteX57" fmla="*/ 996229 w 1991308"/>
                  <a:gd name="connsiteY57" fmla="*/ 198262 h 2006658"/>
                  <a:gd name="connsiteX58" fmla="*/ 1042304 w 1991308"/>
                  <a:gd name="connsiteY58" fmla="*/ 202894 h 2006658"/>
                  <a:gd name="connsiteX59" fmla="*/ 1145064 w 1991308"/>
                  <a:gd name="connsiteY59"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2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1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699761 w 1991308"/>
                  <a:gd name="connsiteY8" fmla="*/ 615804 h 2006658"/>
                  <a:gd name="connsiteX9" fmla="*/ 1729190 w 1991308"/>
                  <a:gd name="connsiteY9" fmla="*/ 678680 h 2006658"/>
                  <a:gd name="connsiteX10" fmla="*/ 1957651 w 1991308"/>
                  <a:gd name="connsiteY10" fmla="*/ 669271 h 2006658"/>
                  <a:gd name="connsiteX11" fmla="*/ 1990889 w 1991308"/>
                  <a:gd name="connsiteY11" fmla="*/ 874814 h 2006658"/>
                  <a:gd name="connsiteX12" fmla="*/ 1792444 w 1991308"/>
                  <a:gd name="connsiteY12" fmla="*/ 934686 h 2006658"/>
                  <a:gd name="connsiteX13" fmla="*/ 1787922 w 1991308"/>
                  <a:gd name="connsiteY13" fmla="*/ 1106912 h 2006658"/>
                  <a:gd name="connsiteX14" fmla="*/ 1991308 w 1991308"/>
                  <a:gd name="connsiteY14" fmla="*/ 1206849 h 2006658"/>
                  <a:gd name="connsiteX15" fmla="*/ 1926661 w 1991308"/>
                  <a:gd name="connsiteY15" fmla="*/ 1407875 h 2006658"/>
                  <a:gd name="connsiteX16" fmla="*/ 1709997 w 1991308"/>
                  <a:gd name="connsiteY16" fmla="*/ 1354893 h 2006658"/>
                  <a:gd name="connsiteX17" fmla="*/ 1637679 w 1991308"/>
                  <a:gd name="connsiteY17" fmla="*/ 1470108 h 2006658"/>
                  <a:gd name="connsiteX18" fmla="*/ 1759429 w 1991308"/>
                  <a:gd name="connsiteY18" fmla="*/ 1680953 h 2006658"/>
                  <a:gd name="connsiteX19" fmla="*/ 1616775 w 1991308"/>
                  <a:gd name="connsiteY19" fmla="*/ 1816584 h 2006658"/>
                  <a:gd name="connsiteX20" fmla="*/ 1424944 w 1991308"/>
                  <a:gd name="connsiteY20" fmla="*/ 1668627 h 2006658"/>
                  <a:gd name="connsiteX21" fmla="*/ 1307664 w 1991308"/>
                  <a:gd name="connsiteY21" fmla="*/ 1731242 h 2006658"/>
                  <a:gd name="connsiteX22" fmla="*/ 1290645 w 1991308"/>
                  <a:gd name="connsiteY22" fmla="*/ 1967307 h 2006658"/>
                  <a:gd name="connsiteX23" fmla="*/ 1097779 w 1991308"/>
                  <a:gd name="connsiteY23" fmla="*/ 2006658 h 2006658"/>
                  <a:gd name="connsiteX24" fmla="*/ 1022201 w 1991308"/>
                  <a:gd name="connsiteY24" fmla="*/ 1791329 h 2006658"/>
                  <a:gd name="connsiteX25" fmla="*/ 894326 w 1991308"/>
                  <a:gd name="connsiteY25" fmla="*/ 1787530 h 2006658"/>
                  <a:gd name="connsiteX26" fmla="*/ 890210 w 1991308"/>
                  <a:gd name="connsiteY26" fmla="*/ 1786745 h 2006658"/>
                  <a:gd name="connsiteX27" fmla="*/ 798991 w 1991308"/>
                  <a:gd name="connsiteY27" fmla="*/ 1994963 h 2006658"/>
                  <a:gd name="connsiteX28" fmla="*/ 601824 w 1991308"/>
                  <a:gd name="connsiteY28" fmla="*/ 1939725 h 2006658"/>
                  <a:gd name="connsiteX29" fmla="*/ 644484 w 1991308"/>
                  <a:gd name="connsiteY29" fmla="*/ 1711434 h 2006658"/>
                  <a:gd name="connsiteX30" fmla="*/ 614854 w 1991308"/>
                  <a:gd name="connsiteY30" fmla="*/ 1697645 h 2006658"/>
                  <a:gd name="connsiteX31" fmla="*/ 534524 w 1991308"/>
                  <a:gd name="connsiteY31" fmla="*/ 1647653 h 2006658"/>
                  <a:gd name="connsiteX32" fmla="*/ 365847 w 1991308"/>
                  <a:gd name="connsiteY32" fmla="*/ 1788637 h 2006658"/>
                  <a:gd name="connsiteX33" fmla="*/ 220840 w 1991308"/>
                  <a:gd name="connsiteY33" fmla="*/ 1640934 h 2006658"/>
                  <a:gd name="connsiteX34" fmla="*/ 351210 w 1991308"/>
                  <a:gd name="connsiteY34" fmla="*/ 1466162 h 2006658"/>
                  <a:gd name="connsiteX35" fmla="*/ 332774 w 1991308"/>
                  <a:gd name="connsiteY35" fmla="*/ 1442180 h 2006658"/>
                  <a:gd name="connsiteX36" fmla="*/ 283608 w 1991308"/>
                  <a:gd name="connsiteY36" fmla="*/ 1351855 h 2006658"/>
                  <a:gd name="connsiteX37" fmla="*/ 45928 w 1991308"/>
                  <a:gd name="connsiteY37" fmla="*/ 1378670 h 2006658"/>
                  <a:gd name="connsiteX38" fmla="*/ 512 w 1991308"/>
                  <a:gd name="connsiteY38" fmla="*/ 1189448 h 2006658"/>
                  <a:gd name="connsiteX39" fmla="*/ 203917 w 1991308"/>
                  <a:gd name="connsiteY39" fmla="*/ 1101571 h 2006658"/>
                  <a:gd name="connsiteX40" fmla="*/ 200260 w 1991308"/>
                  <a:gd name="connsiteY40" fmla="*/ 1077675 h 2006658"/>
                  <a:gd name="connsiteX41" fmla="*/ 196129 w 1991308"/>
                  <a:gd name="connsiteY41" fmla="*/ 996101 h 2006658"/>
                  <a:gd name="connsiteX42" fmla="*/ 200584 w 1991308"/>
                  <a:gd name="connsiteY42" fmla="*/ 925686 h 2006658"/>
                  <a:gd name="connsiteX43" fmla="*/ 0 w 1991308"/>
                  <a:gd name="connsiteY43" fmla="*/ 828717 h 2006658"/>
                  <a:gd name="connsiteX44" fmla="*/ 52146 w 1991308"/>
                  <a:gd name="connsiteY44" fmla="*/ 631581 h 2006658"/>
                  <a:gd name="connsiteX45" fmla="*/ 273733 w 1991308"/>
                  <a:gd name="connsiteY45" fmla="*/ 656322 h 2006658"/>
                  <a:gd name="connsiteX46" fmla="*/ 292697 w 1991308"/>
                  <a:gd name="connsiteY46" fmla="*/ 615804 h 2006658"/>
                  <a:gd name="connsiteX47" fmla="*/ 328470 w 1991308"/>
                  <a:gd name="connsiteY47" fmla="*/ 558646 h 2006658"/>
                  <a:gd name="connsiteX48" fmla="*/ 196990 w 1991308"/>
                  <a:gd name="connsiteY48" fmla="*/ 396187 h 2006658"/>
                  <a:gd name="connsiteX49" fmla="*/ 328266 w 1991308"/>
                  <a:gd name="connsiteY49" fmla="*/ 238169 h 2006658"/>
                  <a:gd name="connsiteX50" fmla="*/ 506333 w 1991308"/>
                  <a:gd name="connsiteY50" fmla="*/ 367049 h 2006658"/>
                  <a:gd name="connsiteX51" fmla="*/ 548886 w 1991308"/>
                  <a:gd name="connsiteY51" fmla="*/ 334521 h 2006658"/>
                  <a:gd name="connsiteX52" fmla="*/ 627634 w 1991308"/>
                  <a:gd name="connsiteY52" fmla="*/ 291898 h 2006658"/>
                  <a:gd name="connsiteX53" fmla="*/ 605377 w 1991308"/>
                  <a:gd name="connsiteY53" fmla="*/ 70692 h 2006658"/>
                  <a:gd name="connsiteX54" fmla="*/ 777387 w 1991308"/>
                  <a:gd name="connsiteY54" fmla="*/ 11607 h 2006658"/>
                  <a:gd name="connsiteX55" fmla="*/ 891618 w 1991308"/>
                  <a:gd name="connsiteY55" fmla="*/ 208778 h 2006658"/>
                  <a:gd name="connsiteX56" fmla="*/ 996229 w 1991308"/>
                  <a:gd name="connsiteY56" fmla="*/ 198262 h 2006658"/>
                  <a:gd name="connsiteX57" fmla="*/ 1042304 w 1991308"/>
                  <a:gd name="connsiteY57" fmla="*/ 202894 h 2006658"/>
                  <a:gd name="connsiteX58" fmla="*/ 1145064 w 1991308"/>
                  <a:gd name="connsiteY58"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7 w 1991308"/>
                  <a:gd name="connsiteY4" fmla="*/ 349247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1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43573 w 1991308"/>
                  <a:gd name="connsiteY3" fmla="*/ 334520 h 2006658"/>
                  <a:gd name="connsiteX4" fmla="*/ 1462838 w 1991308"/>
                  <a:gd name="connsiteY4" fmla="*/ 349246 h 2006658"/>
                  <a:gd name="connsiteX5" fmla="*/ 1644156 w 1991308"/>
                  <a:gd name="connsiteY5" fmla="*/ 222349 h 2006658"/>
                  <a:gd name="connsiteX6" fmla="*/ 1777472 w 1991308"/>
                  <a:gd name="connsiteY6" fmla="*/ 365629 h 2006658"/>
                  <a:gd name="connsiteX7" fmla="*/ 1659819 w 1991308"/>
                  <a:gd name="connsiteY7" fmla="*/ 551984 h 2006658"/>
                  <a:gd name="connsiteX8" fmla="*/ 1729190 w 1991308"/>
                  <a:gd name="connsiteY8" fmla="*/ 678680 h 2006658"/>
                  <a:gd name="connsiteX9" fmla="*/ 1957651 w 1991308"/>
                  <a:gd name="connsiteY9" fmla="*/ 669271 h 2006658"/>
                  <a:gd name="connsiteX10" fmla="*/ 1990889 w 1991308"/>
                  <a:gd name="connsiteY10" fmla="*/ 874814 h 2006658"/>
                  <a:gd name="connsiteX11" fmla="*/ 1792444 w 1991308"/>
                  <a:gd name="connsiteY11" fmla="*/ 934686 h 2006658"/>
                  <a:gd name="connsiteX12" fmla="*/ 1787922 w 1991308"/>
                  <a:gd name="connsiteY12" fmla="*/ 1106912 h 2006658"/>
                  <a:gd name="connsiteX13" fmla="*/ 1991308 w 1991308"/>
                  <a:gd name="connsiteY13" fmla="*/ 1206849 h 2006658"/>
                  <a:gd name="connsiteX14" fmla="*/ 1926661 w 1991308"/>
                  <a:gd name="connsiteY14" fmla="*/ 1407875 h 2006658"/>
                  <a:gd name="connsiteX15" fmla="*/ 1709997 w 1991308"/>
                  <a:gd name="connsiteY15" fmla="*/ 1354893 h 2006658"/>
                  <a:gd name="connsiteX16" fmla="*/ 1637679 w 1991308"/>
                  <a:gd name="connsiteY16" fmla="*/ 1470108 h 2006658"/>
                  <a:gd name="connsiteX17" fmla="*/ 1759429 w 1991308"/>
                  <a:gd name="connsiteY17" fmla="*/ 1680953 h 2006658"/>
                  <a:gd name="connsiteX18" fmla="*/ 1616775 w 1991308"/>
                  <a:gd name="connsiteY18" fmla="*/ 1816584 h 2006658"/>
                  <a:gd name="connsiteX19" fmla="*/ 1424944 w 1991308"/>
                  <a:gd name="connsiteY19" fmla="*/ 1668627 h 2006658"/>
                  <a:gd name="connsiteX20" fmla="*/ 1307664 w 1991308"/>
                  <a:gd name="connsiteY20" fmla="*/ 1731242 h 2006658"/>
                  <a:gd name="connsiteX21" fmla="*/ 1290645 w 1991308"/>
                  <a:gd name="connsiteY21" fmla="*/ 1967307 h 2006658"/>
                  <a:gd name="connsiteX22" fmla="*/ 1097779 w 1991308"/>
                  <a:gd name="connsiteY22" fmla="*/ 2006658 h 2006658"/>
                  <a:gd name="connsiteX23" fmla="*/ 1022201 w 1991308"/>
                  <a:gd name="connsiteY23" fmla="*/ 1791329 h 2006658"/>
                  <a:gd name="connsiteX24" fmla="*/ 894326 w 1991308"/>
                  <a:gd name="connsiteY24" fmla="*/ 1787530 h 2006658"/>
                  <a:gd name="connsiteX25" fmla="*/ 890210 w 1991308"/>
                  <a:gd name="connsiteY25" fmla="*/ 1786745 h 2006658"/>
                  <a:gd name="connsiteX26" fmla="*/ 798991 w 1991308"/>
                  <a:gd name="connsiteY26" fmla="*/ 1994963 h 2006658"/>
                  <a:gd name="connsiteX27" fmla="*/ 601824 w 1991308"/>
                  <a:gd name="connsiteY27" fmla="*/ 1939725 h 2006658"/>
                  <a:gd name="connsiteX28" fmla="*/ 644484 w 1991308"/>
                  <a:gd name="connsiteY28" fmla="*/ 1711434 h 2006658"/>
                  <a:gd name="connsiteX29" fmla="*/ 614854 w 1991308"/>
                  <a:gd name="connsiteY29" fmla="*/ 1697645 h 2006658"/>
                  <a:gd name="connsiteX30" fmla="*/ 534524 w 1991308"/>
                  <a:gd name="connsiteY30" fmla="*/ 1647653 h 2006658"/>
                  <a:gd name="connsiteX31" fmla="*/ 365847 w 1991308"/>
                  <a:gd name="connsiteY31" fmla="*/ 1788637 h 2006658"/>
                  <a:gd name="connsiteX32" fmla="*/ 220840 w 1991308"/>
                  <a:gd name="connsiteY32" fmla="*/ 1640934 h 2006658"/>
                  <a:gd name="connsiteX33" fmla="*/ 351210 w 1991308"/>
                  <a:gd name="connsiteY33" fmla="*/ 1466162 h 2006658"/>
                  <a:gd name="connsiteX34" fmla="*/ 332774 w 1991308"/>
                  <a:gd name="connsiteY34" fmla="*/ 1442180 h 2006658"/>
                  <a:gd name="connsiteX35" fmla="*/ 283608 w 1991308"/>
                  <a:gd name="connsiteY35" fmla="*/ 1351855 h 2006658"/>
                  <a:gd name="connsiteX36" fmla="*/ 45928 w 1991308"/>
                  <a:gd name="connsiteY36" fmla="*/ 1378670 h 2006658"/>
                  <a:gd name="connsiteX37" fmla="*/ 512 w 1991308"/>
                  <a:gd name="connsiteY37" fmla="*/ 1189448 h 2006658"/>
                  <a:gd name="connsiteX38" fmla="*/ 203917 w 1991308"/>
                  <a:gd name="connsiteY38" fmla="*/ 1101571 h 2006658"/>
                  <a:gd name="connsiteX39" fmla="*/ 200260 w 1991308"/>
                  <a:gd name="connsiteY39" fmla="*/ 1077675 h 2006658"/>
                  <a:gd name="connsiteX40" fmla="*/ 196129 w 1991308"/>
                  <a:gd name="connsiteY40" fmla="*/ 996101 h 2006658"/>
                  <a:gd name="connsiteX41" fmla="*/ 200584 w 1991308"/>
                  <a:gd name="connsiteY41" fmla="*/ 925686 h 2006658"/>
                  <a:gd name="connsiteX42" fmla="*/ 0 w 1991308"/>
                  <a:gd name="connsiteY42" fmla="*/ 828717 h 2006658"/>
                  <a:gd name="connsiteX43" fmla="*/ 52146 w 1991308"/>
                  <a:gd name="connsiteY43" fmla="*/ 631581 h 2006658"/>
                  <a:gd name="connsiteX44" fmla="*/ 273733 w 1991308"/>
                  <a:gd name="connsiteY44" fmla="*/ 656322 h 2006658"/>
                  <a:gd name="connsiteX45" fmla="*/ 292697 w 1991308"/>
                  <a:gd name="connsiteY45" fmla="*/ 615804 h 2006658"/>
                  <a:gd name="connsiteX46" fmla="*/ 328470 w 1991308"/>
                  <a:gd name="connsiteY46" fmla="*/ 558646 h 2006658"/>
                  <a:gd name="connsiteX47" fmla="*/ 196990 w 1991308"/>
                  <a:gd name="connsiteY47" fmla="*/ 396187 h 2006658"/>
                  <a:gd name="connsiteX48" fmla="*/ 328266 w 1991308"/>
                  <a:gd name="connsiteY48" fmla="*/ 238169 h 2006658"/>
                  <a:gd name="connsiteX49" fmla="*/ 506333 w 1991308"/>
                  <a:gd name="connsiteY49" fmla="*/ 367049 h 2006658"/>
                  <a:gd name="connsiteX50" fmla="*/ 548886 w 1991308"/>
                  <a:gd name="connsiteY50" fmla="*/ 334521 h 2006658"/>
                  <a:gd name="connsiteX51" fmla="*/ 627634 w 1991308"/>
                  <a:gd name="connsiteY51" fmla="*/ 291898 h 2006658"/>
                  <a:gd name="connsiteX52" fmla="*/ 605377 w 1991308"/>
                  <a:gd name="connsiteY52" fmla="*/ 70692 h 2006658"/>
                  <a:gd name="connsiteX53" fmla="*/ 777387 w 1991308"/>
                  <a:gd name="connsiteY53" fmla="*/ 11607 h 2006658"/>
                  <a:gd name="connsiteX54" fmla="*/ 891618 w 1991308"/>
                  <a:gd name="connsiteY54" fmla="*/ 208778 h 2006658"/>
                  <a:gd name="connsiteX55" fmla="*/ 996229 w 1991308"/>
                  <a:gd name="connsiteY55" fmla="*/ 198262 h 2006658"/>
                  <a:gd name="connsiteX56" fmla="*/ 1042304 w 1991308"/>
                  <a:gd name="connsiteY56" fmla="*/ 202894 h 2006658"/>
                  <a:gd name="connsiteX57" fmla="*/ 1145064 w 1991308"/>
                  <a:gd name="connsiteY57"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4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996229 w 1991308"/>
                  <a:gd name="connsiteY54" fmla="*/ 198262 h 2006658"/>
                  <a:gd name="connsiteX55" fmla="*/ 1042303 w 1991308"/>
                  <a:gd name="connsiteY55" fmla="*/ 202894 h 2006658"/>
                  <a:gd name="connsiteX56" fmla="*/ 1145064 w 1991308"/>
                  <a:gd name="connsiteY56"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8778 h 2006658"/>
                  <a:gd name="connsiteX54" fmla="*/ 1042303 w 1991308"/>
                  <a:gd name="connsiteY54" fmla="*/ 202894 h 2006658"/>
                  <a:gd name="connsiteX55" fmla="*/ 1145064 w 1991308"/>
                  <a:gd name="connsiteY55"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4999 h 2006658"/>
                  <a:gd name="connsiteX54" fmla="*/ 1042303 w 1991308"/>
                  <a:gd name="connsiteY54" fmla="*/ 202894 h 2006658"/>
                  <a:gd name="connsiteX55" fmla="*/ 1145064 w 1991308"/>
                  <a:gd name="connsiteY55" fmla="*/ 0 h 2006658"/>
                  <a:gd name="connsiteX0" fmla="*/ 1145064 w 1991308"/>
                  <a:gd name="connsiteY0" fmla="*/ 0 h 2006658"/>
                  <a:gd name="connsiteX1" fmla="*/ 1332494 w 1991308"/>
                  <a:gd name="connsiteY1" fmla="*/ 56227 h 2006658"/>
                  <a:gd name="connsiteX2" fmla="*/ 1312475 w 1991308"/>
                  <a:gd name="connsiteY2" fmla="*/ 263564 h 2006658"/>
                  <a:gd name="connsiteX3" fmla="*/ 1462838 w 1991308"/>
                  <a:gd name="connsiteY3" fmla="*/ 349246 h 2006658"/>
                  <a:gd name="connsiteX4" fmla="*/ 1644156 w 1991308"/>
                  <a:gd name="connsiteY4" fmla="*/ 222349 h 2006658"/>
                  <a:gd name="connsiteX5" fmla="*/ 1777472 w 1991308"/>
                  <a:gd name="connsiteY5" fmla="*/ 365629 h 2006658"/>
                  <a:gd name="connsiteX6" fmla="*/ 1659819 w 1991308"/>
                  <a:gd name="connsiteY6" fmla="*/ 551984 h 2006658"/>
                  <a:gd name="connsiteX7" fmla="*/ 1729190 w 1991308"/>
                  <a:gd name="connsiteY7" fmla="*/ 678680 h 2006658"/>
                  <a:gd name="connsiteX8" fmla="*/ 1957651 w 1991308"/>
                  <a:gd name="connsiteY8" fmla="*/ 669271 h 2006658"/>
                  <a:gd name="connsiteX9" fmla="*/ 1990889 w 1991308"/>
                  <a:gd name="connsiteY9" fmla="*/ 874814 h 2006658"/>
                  <a:gd name="connsiteX10" fmla="*/ 1792444 w 1991308"/>
                  <a:gd name="connsiteY10" fmla="*/ 934686 h 2006658"/>
                  <a:gd name="connsiteX11" fmla="*/ 1787922 w 1991308"/>
                  <a:gd name="connsiteY11" fmla="*/ 1106912 h 2006658"/>
                  <a:gd name="connsiteX12" fmla="*/ 1991308 w 1991308"/>
                  <a:gd name="connsiteY12" fmla="*/ 1206849 h 2006658"/>
                  <a:gd name="connsiteX13" fmla="*/ 1926661 w 1991308"/>
                  <a:gd name="connsiteY13" fmla="*/ 1407875 h 2006658"/>
                  <a:gd name="connsiteX14" fmla="*/ 1709997 w 1991308"/>
                  <a:gd name="connsiteY14" fmla="*/ 1354893 h 2006658"/>
                  <a:gd name="connsiteX15" fmla="*/ 1637679 w 1991308"/>
                  <a:gd name="connsiteY15" fmla="*/ 1470108 h 2006658"/>
                  <a:gd name="connsiteX16" fmla="*/ 1759429 w 1991308"/>
                  <a:gd name="connsiteY16" fmla="*/ 1680953 h 2006658"/>
                  <a:gd name="connsiteX17" fmla="*/ 1616775 w 1991308"/>
                  <a:gd name="connsiteY17" fmla="*/ 1816584 h 2006658"/>
                  <a:gd name="connsiteX18" fmla="*/ 1424944 w 1991308"/>
                  <a:gd name="connsiteY18" fmla="*/ 1668627 h 2006658"/>
                  <a:gd name="connsiteX19" fmla="*/ 1307664 w 1991308"/>
                  <a:gd name="connsiteY19" fmla="*/ 1731242 h 2006658"/>
                  <a:gd name="connsiteX20" fmla="*/ 1290645 w 1991308"/>
                  <a:gd name="connsiteY20" fmla="*/ 1967307 h 2006658"/>
                  <a:gd name="connsiteX21" fmla="*/ 1097779 w 1991308"/>
                  <a:gd name="connsiteY21" fmla="*/ 2006658 h 2006658"/>
                  <a:gd name="connsiteX22" fmla="*/ 1022201 w 1991308"/>
                  <a:gd name="connsiteY22" fmla="*/ 1791329 h 2006658"/>
                  <a:gd name="connsiteX23" fmla="*/ 894326 w 1991308"/>
                  <a:gd name="connsiteY23" fmla="*/ 1787530 h 2006658"/>
                  <a:gd name="connsiteX24" fmla="*/ 890210 w 1991308"/>
                  <a:gd name="connsiteY24" fmla="*/ 1786745 h 2006658"/>
                  <a:gd name="connsiteX25" fmla="*/ 798991 w 1991308"/>
                  <a:gd name="connsiteY25" fmla="*/ 1994963 h 2006658"/>
                  <a:gd name="connsiteX26" fmla="*/ 601824 w 1991308"/>
                  <a:gd name="connsiteY26" fmla="*/ 1939725 h 2006658"/>
                  <a:gd name="connsiteX27" fmla="*/ 644484 w 1991308"/>
                  <a:gd name="connsiteY27" fmla="*/ 1711434 h 2006658"/>
                  <a:gd name="connsiteX28" fmla="*/ 614854 w 1991308"/>
                  <a:gd name="connsiteY28" fmla="*/ 1697645 h 2006658"/>
                  <a:gd name="connsiteX29" fmla="*/ 534524 w 1991308"/>
                  <a:gd name="connsiteY29" fmla="*/ 1647653 h 2006658"/>
                  <a:gd name="connsiteX30" fmla="*/ 365847 w 1991308"/>
                  <a:gd name="connsiteY30" fmla="*/ 1788637 h 2006658"/>
                  <a:gd name="connsiteX31" fmla="*/ 220840 w 1991308"/>
                  <a:gd name="connsiteY31" fmla="*/ 1640934 h 2006658"/>
                  <a:gd name="connsiteX32" fmla="*/ 351210 w 1991308"/>
                  <a:gd name="connsiteY32" fmla="*/ 1466162 h 2006658"/>
                  <a:gd name="connsiteX33" fmla="*/ 332774 w 1991308"/>
                  <a:gd name="connsiteY33" fmla="*/ 1442180 h 2006658"/>
                  <a:gd name="connsiteX34" fmla="*/ 283608 w 1991308"/>
                  <a:gd name="connsiteY34" fmla="*/ 1351855 h 2006658"/>
                  <a:gd name="connsiteX35" fmla="*/ 45928 w 1991308"/>
                  <a:gd name="connsiteY35" fmla="*/ 1378670 h 2006658"/>
                  <a:gd name="connsiteX36" fmla="*/ 512 w 1991308"/>
                  <a:gd name="connsiteY36" fmla="*/ 1189448 h 2006658"/>
                  <a:gd name="connsiteX37" fmla="*/ 203917 w 1991308"/>
                  <a:gd name="connsiteY37" fmla="*/ 1101571 h 2006658"/>
                  <a:gd name="connsiteX38" fmla="*/ 200260 w 1991308"/>
                  <a:gd name="connsiteY38" fmla="*/ 1077675 h 2006658"/>
                  <a:gd name="connsiteX39" fmla="*/ 196129 w 1991308"/>
                  <a:gd name="connsiteY39" fmla="*/ 996101 h 2006658"/>
                  <a:gd name="connsiteX40" fmla="*/ 200584 w 1991308"/>
                  <a:gd name="connsiteY40" fmla="*/ 925686 h 2006658"/>
                  <a:gd name="connsiteX41" fmla="*/ 0 w 1991308"/>
                  <a:gd name="connsiteY41" fmla="*/ 828717 h 2006658"/>
                  <a:gd name="connsiteX42" fmla="*/ 52146 w 1991308"/>
                  <a:gd name="connsiteY42" fmla="*/ 631581 h 2006658"/>
                  <a:gd name="connsiteX43" fmla="*/ 273733 w 1991308"/>
                  <a:gd name="connsiteY43" fmla="*/ 656322 h 2006658"/>
                  <a:gd name="connsiteX44" fmla="*/ 292697 w 1991308"/>
                  <a:gd name="connsiteY44" fmla="*/ 615804 h 2006658"/>
                  <a:gd name="connsiteX45" fmla="*/ 328470 w 1991308"/>
                  <a:gd name="connsiteY45" fmla="*/ 558646 h 2006658"/>
                  <a:gd name="connsiteX46" fmla="*/ 196990 w 1991308"/>
                  <a:gd name="connsiteY46" fmla="*/ 396187 h 2006658"/>
                  <a:gd name="connsiteX47" fmla="*/ 328266 w 1991308"/>
                  <a:gd name="connsiteY47" fmla="*/ 238169 h 2006658"/>
                  <a:gd name="connsiteX48" fmla="*/ 506333 w 1991308"/>
                  <a:gd name="connsiteY48" fmla="*/ 367049 h 2006658"/>
                  <a:gd name="connsiteX49" fmla="*/ 548886 w 1991308"/>
                  <a:gd name="connsiteY49" fmla="*/ 334521 h 2006658"/>
                  <a:gd name="connsiteX50" fmla="*/ 627634 w 1991308"/>
                  <a:gd name="connsiteY50" fmla="*/ 291898 h 2006658"/>
                  <a:gd name="connsiteX51" fmla="*/ 605377 w 1991308"/>
                  <a:gd name="connsiteY51" fmla="*/ 70692 h 2006658"/>
                  <a:gd name="connsiteX52" fmla="*/ 777387 w 1991308"/>
                  <a:gd name="connsiteY52" fmla="*/ 11607 h 2006658"/>
                  <a:gd name="connsiteX53" fmla="*/ 891618 w 1991308"/>
                  <a:gd name="connsiteY53" fmla="*/ 204999 h 2006658"/>
                  <a:gd name="connsiteX54" fmla="*/ 1042303 w 1991308"/>
                  <a:gd name="connsiteY54" fmla="*/ 206675 h 2006658"/>
                  <a:gd name="connsiteX55" fmla="*/ 1145064 w 1991308"/>
                  <a:gd name="connsiteY55" fmla="*/ 0 h 2006658"/>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292697 w 1991308"/>
                  <a:gd name="connsiteY44" fmla="*/ 634428 h 2025282"/>
                  <a:gd name="connsiteX45" fmla="*/ 328470 w 1991308"/>
                  <a:gd name="connsiteY45" fmla="*/ 577270 h 2025282"/>
                  <a:gd name="connsiteX46" fmla="*/ 196990 w 1991308"/>
                  <a:gd name="connsiteY46" fmla="*/ 414811 h 2025282"/>
                  <a:gd name="connsiteX47" fmla="*/ 328266 w 1991308"/>
                  <a:gd name="connsiteY47" fmla="*/ 256793 h 2025282"/>
                  <a:gd name="connsiteX48" fmla="*/ 506333 w 1991308"/>
                  <a:gd name="connsiteY48" fmla="*/ 385673 h 2025282"/>
                  <a:gd name="connsiteX49" fmla="*/ 548886 w 1991308"/>
                  <a:gd name="connsiteY49" fmla="*/ 353145 h 2025282"/>
                  <a:gd name="connsiteX50" fmla="*/ 627634 w 1991308"/>
                  <a:gd name="connsiteY50" fmla="*/ 310522 h 2025282"/>
                  <a:gd name="connsiteX51" fmla="*/ 605377 w 1991308"/>
                  <a:gd name="connsiteY51" fmla="*/ 89316 h 2025282"/>
                  <a:gd name="connsiteX52" fmla="*/ 777388 w 1991308"/>
                  <a:gd name="connsiteY52" fmla="*/ 0 h 2025282"/>
                  <a:gd name="connsiteX53" fmla="*/ 891618 w 1991308"/>
                  <a:gd name="connsiteY53" fmla="*/ 223623 h 2025282"/>
                  <a:gd name="connsiteX54" fmla="*/ 1042303 w 1991308"/>
                  <a:gd name="connsiteY54" fmla="*/ 225299 h 2025282"/>
                  <a:gd name="connsiteX55" fmla="*/ 1145064 w 1991308"/>
                  <a:gd name="connsiteY55"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292697 w 1991308"/>
                  <a:gd name="connsiteY44" fmla="*/ 634428 h 2025282"/>
                  <a:gd name="connsiteX45" fmla="*/ 328470 w 1991308"/>
                  <a:gd name="connsiteY45" fmla="*/ 577270 h 2025282"/>
                  <a:gd name="connsiteX46" fmla="*/ 196990 w 1991308"/>
                  <a:gd name="connsiteY46" fmla="*/ 414811 h 2025282"/>
                  <a:gd name="connsiteX47" fmla="*/ 328266 w 1991308"/>
                  <a:gd name="connsiteY47" fmla="*/ 256793 h 2025282"/>
                  <a:gd name="connsiteX48" fmla="*/ 506333 w 1991308"/>
                  <a:gd name="connsiteY48" fmla="*/ 385673 h 2025282"/>
                  <a:gd name="connsiteX49" fmla="*/ 627634 w 1991308"/>
                  <a:gd name="connsiteY49" fmla="*/ 310522 h 2025282"/>
                  <a:gd name="connsiteX50" fmla="*/ 605377 w 1991308"/>
                  <a:gd name="connsiteY50" fmla="*/ 89316 h 2025282"/>
                  <a:gd name="connsiteX51" fmla="*/ 777388 w 1991308"/>
                  <a:gd name="connsiteY51" fmla="*/ 0 h 2025282"/>
                  <a:gd name="connsiteX52" fmla="*/ 891618 w 1991308"/>
                  <a:gd name="connsiteY52" fmla="*/ 223623 h 2025282"/>
                  <a:gd name="connsiteX53" fmla="*/ 1042303 w 1991308"/>
                  <a:gd name="connsiteY53" fmla="*/ 225299 h 2025282"/>
                  <a:gd name="connsiteX54" fmla="*/ 1145064 w 1991308"/>
                  <a:gd name="connsiteY54"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196129 w 1991308"/>
                  <a:gd name="connsiteY39" fmla="*/ 1014725 h 2025282"/>
                  <a:gd name="connsiteX40" fmla="*/ 200584 w 1991308"/>
                  <a:gd name="connsiteY40" fmla="*/ 944310 h 2025282"/>
                  <a:gd name="connsiteX41" fmla="*/ 0 w 1991308"/>
                  <a:gd name="connsiteY41" fmla="*/ 847341 h 2025282"/>
                  <a:gd name="connsiteX42" fmla="*/ 52146 w 1991308"/>
                  <a:gd name="connsiteY42" fmla="*/ 650205 h 2025282"/>
                  <a:gd name="connsiteX43" fmla="*/ 273733 w 1991308"/>
                  <a:gd name="connsiteY43" fmla="*/ 674946 h 2025282"/>
                  <a:gd name="connsiteX44" fmla="*/ 328470 w 1991308"/>
                  <a:gd name="connsiteY44" fmla="*/ 577270 h 2025282"/>
                  <a:gd name="connsiteX45" fmla="*/ 196990 w 1991308"/>
                  <a:gd name="connsiteY45" fmla="*/ 414811 h 2025282"/>
                  <a:gd name="connsiteX46" fmla="*/ 328266 w 1991308"/>
                  <a:gd name="connsiteY46" fmla="*/ 256793 h 2025282"/>
                  <a:gd name="connsiteX47" fmla="*/ 506333 w 1991308"/>
                  <a:gd name="connsiteY47" fmla="*/ 385673 h 2025282"/>
                  <a:gd name="connsiteX48" fmla="*/ 627634 w 1991308"/>
                  <a:gd name="connsiteY48" fmla="*/ 310522 h 2025282"/>
                  <a:gd name="connsiteX49" fmla="*/ 605377 w 1991308"/>
                  <a:gd name="connsiteY49" fmla="*/ 89316 h 2025282"/>
                  <a:gd name="connsiteX50" fmla="*/ 777388 w 1991308"/>
                  <a:gd name="connsiteY50" fmla="*/ 0 h 2025282"/>
                  <a:gd name="connsiteX51" fmla="*/ 891618 w 1991308"/>
                  <a:gd name="connsiteY51" fmla="*/ 223623 h 2025282"/>
                  <a:gd name="connsiteX52" fmla="*/ 1042303 w 1991308"/>
                  <a:gd name="connsiteY52" fmla="*/ 225299 h 2025282"/>
                  <a:gd name="connsiteX53" fmla="*/ 1145064 w 1991308"/>
                  <a:gd name="connsiteY53"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260 w 1991308"/>
                  <a:gd name="connsiteY38" fmla="*/ 1096299 h 2025282"/>
                  <a:gd name="connsiteX39" fmla="*/ 200584 w 1991308"/>
                  <a:gd name="connsiteY39" fmla="*/ 944310 h 2025282"/>
                  <a:gd name="connsiteX40" fmla="*/ 0 w 1991308"/>
                  <a:gd name="connsiteY40" fmla="*/ 847341 h 2025282"/>
                  <a:gd name="connsiteX41" fmla="*/ 52146 w 1991308"/>
                  <a:gd name="connsiteY41" fmla="*/ 650205 h 2025282"/>
                  <a:gd name="connsiteX42" fmla="*/ 273733 w 1991308"/>
                  <a:gd name="connsiteY42" fmla="*/ 674946 h 2025282"/>
                  <a:gd name="connsiteX43" fmla="*/ 328470 w 1991308"/>
                  <a:gd name="connsiteY43" fmla="*/ 577270 h 2025282"/>
                  <a:gd name="connsiteX44" fmla="*/ 196990 w 1991308"/>
                  <a:gd name="connsiteY44" fmla="*/ 414811 h 2025282"/>
                  <a:gd name="connsiteX45" fmla="*/ 328266 w 1991308"/>
                  <a:gd name="connsiteY45" fmla="*/ 256793 h 2025282"/>
                  <a:gd name="connsiteX46" fmla="*/ 506333 w 1991308"/>
                  <a:gd name="connsiteY46" fmla="*/ 385673 h 2025282"/>
                  <a:gd name="connsiteX47" fmla="*/ 627634 w 1991308"/>
                  <a:gd name="connsiteY47" fmla="*/ 310522 h 2025282"/>
                  <a:gd name="connsiteX48" fmla="*/ 605377 w 1991308"/>
                  <a:gd name="connsiteY48" fmla="*/ 89316 h 2025282"/>
                  <a:gd name="connsiteX49" fmla="*/ 777388 w 1991308"/>
                  <a:gd name="connsiteY49" fmla="*/ 0 h 2025282"/>
                  <a:gd name="connsiteX50" fmla="*/ 891618 w 1991308"/>
                  <a:gd name="connsiteY50" fmla="*/ 223623 h 2025282"/>
                  <a:gd name="connsiteX51" fmla="*/ 1042303 w 1991308"/>
                  <a:gd name="connsiteY51" fmla="*/ 225299 h 2025282"/>
                  <a:gd name="connsiteX52" fmla="*/ 1145064 w 1991308"/>
                  <a:gd name="connsiteY52"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584 w 1991308"/>
                  <a:gd name="connsiteY38" fmla="*/ 944310 h 2025282"/>
                  <a:gd name="connsiteX39" fmla="*/ 0 w 1991308"/>
                  <a:gd name="connsiteY39" fmla="*/ 847341 h 2025282"/>
                  <a:gd name="connsiteX40" fmla="*/ 52146 w 1991308"/>
                  <a:gd name="connsiteY40" fmla="*/ 650205 h 2025282"/>
                  <a:gd name="connsiteX41" fmla="*/ 273733 w 1991308"/>
                  <a:gd name="connsiteY41" fmla="*/ 674946 h 2025282"/>
                  <a:gd name="connsiteX42" fmla="*/ 328470 w 1991308"/>
                  <a:gd name="connsiteY42" fmla="*/ 577270 h 2025282"/>
                  <a:gd name="connsiteX43" fmla="*/ 196990 w 1991308"/>
                  <a:gd name="connsiteY43" fmla="*/ 414811 h 2025282"/>
                  <a:gd name="connsiteX44" fmla="*/ 328266 w 1991308"/>
                  <a:gd name="connsiteY44" fmla="*/ 256793 h 2025282"/>
                  <a:gd name="connsiteX45" fmla="*/ 506333 w 1991308"/>
                  <a:gd name="connsiteY45" fmla="*/ 385673 h 2025282"/>
                  <a:gd name="connsiteX46" fmla="*/ 627634 w 1991308"/>
                  <a:gd name="connsiteY46" fmla="*/ 310522 h 2025282"/>
                  <a:gd name="connsiteX47" fmla="*/ 605377 w 1991308"/>
                  <a:gd name="connsiteY47" fmla="*/ 89316 h 2025282"/>
                  <a:gd name="connsiteX48" fmla="*/ 777388 w 1991308"/>
                  <a:gd name="connsiteY48" fmla="*/ 0 h 2025282"/>
                  <a:gd name="connsiteX49" fmla="*/ 891618 w 1991308"/>
                  <a:gd name="connsiteY49" fmla="*/ 223623 h 2025282"/>
                  <a:gd name="connsiteX50" fmla="*/ 1042303 w 1991308"/>
                  <a:gd name="connsiteY50" fmla="*/ 225299 h 2025282"/>
                  <a:gd name="connsiteX51" fmla="*/ 1145064 w 1991308"/>
                  <a:gd name="connsiteY51"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332774 w 1991308"/>
                  <a:gd name="connsiteY33" fmla="*/ 1460804 h 2025282"/>
                  <a:gd name="connsiteX34" fmla="*/ 283608 w 1991308"/>
                  <a:gd name="connsiteY34" fmla="*/ 1370479 h 2025282"/>
                  <a:gd name="connsiteX35" fmla="*/ 45928 w 1991308"/>
                  <a:gd name="connsiteY35" fmla="*/ 1397294 h 2025282"/>
                  <a:gd name="connsiteX36" fmla="*/ 512 w 1991308"/>
                  <a:gd name="connsiteY36" fmla="*/ 1208072 h 2025282"/>
                  <a:gd name="connsiteX37" fmla="*/ 203917 w 1991308"/>
                  <a:gd name="connsiteY37" fmla="*/ 1120195 h 2025282"/>
                  <a:gd name="connsiteX38" fmla="*/ 200584 w 1991308"/>
                  <a:gd name="connsiteY38" fmla="*/ 944310 h 2025282"/>
                  <a:gd name="connsiteX39" fmla="*/ 0 w 1991308"/>
                  <a:gd name="connsiteY39" fmla="*/ 847341 h 2025282"/>
                  <a:gd name="connsiteX40" fmla="*/ 52146 w 1991308"/>
                  <a:gd name="connsiteY40" fmla="*/ 650205 h 2025282"/>
                  <a:gd name="connsiteX41" fmla="*/ 273733 w 1991308"/>
                  <a:gd name="connsiteY41" fmla="*/ 674946 h 2025282"/>
                  <a:gd name="connsiteX42" fmla="*/ 328470 w 1991308"/>
                  <a:gd name="connsiteY42" fmla="*/ 577270 h 2025282"/>
                  <a:gd name="connsiteX43" fmla="*/ 196990 w 1991308"/>
                  <a:gd name="connsiteY43" fmla="*/ 414811 h 2025282"/>
                  <a:gd name="connsiteX44" fmla="*/ 328266 w 1991308"/>
                  <a:gd name="connsiteY44" fmla="*/ 256793 h 2025282"/>
                  <a:gd name="connsiteX45" fmla="*/ 506333 w 1991308"/>
                  <a:gd name="connsiteY45" fmla="*/ 385673 h 2025282"/>
                  <a:gd name="connsiteX46" fmla="*/ 627634 w 1991308"/>
                  <a:gd name="connsiteY46" fmla="*/ 310522 h 2025282"/>
                  <a:gd name="connsiteX47" fmla="*/ 605377 w 1991308"/>
                  <a:gd name="connsiteY47" fmla="*/ 89316 h 2025282"/>
                  <a:gd name="connsiteX48" fmla="*/ 777388 w 1991308"/>
                  <a:gd name="connsiteY48" fmla="*/ 0 h 2025282"/>
                  <a:gd name="connsiteX49" fmla="*/ 891618 w 1991308"/>
                  <a:gd name="connsiteY49" fmla="*/ 223623 h 2025282"/>
                  <a:gd name="connsiteX50" fmla="*/ 1042303 w 1991308"/>
                  <a:gd name="connsiteY50" fmla="*/ 225299 h 2025282"/>
                  <a:gd name="connsiteX51" fmla="*/ 1145064 w 1991308"/>
                  <a:gd name="connsiteY51"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614854 w 1991308"/>
                  <a:gd name="connsiteY28" fmla="*/ 1716269 h 2025282"/>
                  <a:gd name="connsiteX29" fmla="*/ 534524 w 1991308"/>
                  <a:gd name="connsiteY29" fmla="*/ 1666277 h 2025282"/>
                  <a:gd name="connsiteX30" fmla="*/ 365847 w 1991308"/>
                  <a:gd name="connsiteY30" fmla="*/ 1807261 h 2025282"/>
                  <a:gd name="connsiteX31" fmla="*/ 220840 w 1991308"/>
                  <a:gd name="connsiteY31" fmla="*/ 1659558 h 2025282"/>
                  <a:gd name="connsiteX32" fmla="*/ 351210 w 1991308"/>
                  <a:gd name="connsiteY32" fmla="*/ 1484786 h 2025282"/>
                  <a:gd name="connsiteX33" fmla="*/ 283608 w 1991308"/>
                  <a:gd name="connsiteY33" fmla="*/ 1370479 h 2025282"/>
                  <a:gd name="connsiteX34" fmla="*/ 45928 w 1991308"/>
                  <a:gd name="connsiteY34" fmla="*/ 1397294 h 2025282"/>
                  <a:gd name="connsiteX35" fmla="*/ 512 w 1991308"/>
                  <a:gd name="connsiteY35" fmla="*/ 1208072 h 2025282"/>
                  <a:gd name="connsiteX36" fmla="*/ 203917 w 1991308"/>
                  <a:gd name="connsiteY36" fmla="*/ 1120195 h 2025282"/>
                  <a:gd name="connsiteX37" fmla="*/ 200584 w 1991308"/>
                  <a:gd name="connsiteY37" fmla="*/ 944310 h 2025282"/>
                  <a:gd name="connsiteX38" fmla="*/ 0 w 1991308"/>
                  <a:gd name="connsiteY38" fmla="*/ 847341 h 2025282"/>
                  <a:gd name="connsiteX39" fmla="*/ 52146 w 1991308"/>
                  <a:gd name="connsiteY39" fmla="*/ 650205 h 2025282"/>
                  <a:gd name="connsiteX40" fmla="*/ 273733 w 1991308"/>
                  <a:gd name="connsiteY40" fmla="*/ 674946 h 2025282"/>
                  <a:gd name="connsiteX41" fmla="*/ 328470 w 1991308"/>
                  <a:gd name="connsiteY41" fmla="*/ 577270 h 2025282"/>
                  <a:gd name="connsiteX42" fmla="*/ 196990 w 1991308"/>
                  <a:gd name="connsiteY42" fmla="*/ 414811 h 2025282"/>
                  <a:gd name="connsiteX43" fmla="*/ 328266 w 1991308"/>
                  <a:gd name="connsiteY43" fmla="*/ 256793 h 2025282"/>
                  <a:gd name="connsiteX44" fmla="*/ 506333 w 1991308"/>
                  <a:gd name="connsiteY44" fmla="*/ 385673 h 2025282"/>
                  <a:gd name="connsiteX45" fmla="*/ 627634 w 1991308"/>
                  <a:gd name="connsiteY45" fmla="*/ 310522 h 2025282"/>
                  <a:gd name="connsiteX46" fmla="*/ 605377 w 1991308"/>
                  <a:gd name="connsiteY46" fmla="*/ 89316 h 2025282"/>
                  <a:gd name="connsiteX47" fmla="*/ 777388 w 1991308"/>
                  <a:gd name="connsiteY47" fmla="*/ 0 h 2025282"/>
                  <a:gd name="connsiteX48" fmla="*/ 891618 w 1991308"/>
                  <a:gd name="connsiteY48" fmla="*/ 223623 h 2025282"/>
                  <a:gd name="connsiteX49" fmla="*/ 1042303 w 1991308"/>
                  <a:gd name="connsiteY49" fmla="*/ 225299 h 2025282"/>
                  <a:gd name="connsiteX50" fmla="*/ 1145064 w 1991308"/>
                  <a:gd name="connsiteY50"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534524 w 1991308"/>
                  <a:gd name="connsiteY28" fmla="*/ 1666277 h 2025282"/>
                  <a:gd name="connsiteX29" fmla="*/ 365847 w 1991308"/>
                  <a:gd name="connsiteY29" fmla="*/ 1807261 h 2025282"/>
                  <a:gd name="connsiteX30" fmla="*/ 220840 w 1991308"/>
                  <a:gd name="connsiteY30" fmla="*/ 1659558 h 2025282"/>
                  <a:gd name="connsiteX31" fmla="*/ 351210 w 1991308"/>
                  <a:gd name="connsiteY31" fmla="*/ 1484786 h 2025282"/>
                  <a:gd name="connsiteX32" fmla="*/ 283608 w 1991308"/>
                  <a:gd name="connsiteY32" fmla="*/ 1370479 h 2025282"/>
                  <a:gd name="connsiteX33" fmla="*/ 45928 w 1991308"/>
                  <a:gd name="connsiteY33" fmla="*/ 1397294 h 2025282"/>
                  <a:gd name="connsiteX34" fmla="*/ 512 w 1991308"/>
                  <a:gd name="connsiteY34" fmla="*/ 1208072 h 2025282"/>
                  <a:gd name="connsiteX35" fmla="*/ 203917 w 1991308"/>
                  <a:gd name="connsiteY35" fmla="*/ 1120195 h 2025282"/>
                  <a:gd name="connsiteX36" fmla="*/ 200584 w 1991308"/>
                  <a:gd name="connsiteY36" fmla="*/ 944310 h 2025282"/>
                  <a:gd name="connsiteX37" fmla="*/ 0 w 1991308"/>
                  <a:gd name="connsiteY37" fmla="*/ 847341 h 2025282"/>
                  <a:gd name="connsiteX38" fmla="*/ 52146 w 1991308"/>
                  <a:gd name="connsiteY38" fmla="*/ 650205 h 2025282"/>
                  <a:gd name="connsiteX39" fmla="*/ 273733 w 1991308"/>
                  <a:gd name="connsiteY39" fmla="*/ 674946 h 2025282"/>
                  <a:gd name="connsiteX40" fmla="*/ 328470 w 1991308"/>
                  <a:gd name="connsiteY40" fmla="*/ 577270 h 2025282"/>
                  <a:gd name="connsiteX41" fmla="*/ 196990 w 1991308"/>
                  <a:gd name="connsiteY41" fmla="*/ 414811 h 2025282"/>
                  <a:gd name="connsiteX42" fmla="*/ 328266 w 1991308"/>
                  <a:gd name="connsiteY42" fmla="*/ 256793 h 2025282"/>
                  <a:gd name="connsiteX43" fmla="*/ 506333 w 1991308"/>
                  <a:gd name="connsiteY43" fmla="*/ 385673 h 2025282"/>
                  <a:gd name="connsiteX44" fmla="*/ 627634 w 1991308"/>
                  <a:gd name="connsiteY44" fmla="*/ 310522 h 2025282"/>
                  <a:gd name="connsiteX45" fmla="*/ 605377 w 1991308"/>
                  <a:gd name="connsiteY45" fmla="*/ 89316 h 2025282"/>
                  <a:gd name="connsiteX46" fmla="*/ 777388 w 1991308"/>
                  <a:gd name="connsiteY46" fmla="*/ 0 h 2025282"/>
                  <a:gd name="connsiteX47" fmla="*/ 891618 w 1991308"/>
                  <a:gd name="connsiteY47" fmla="*/ 223623 h 2025282"/>
                  <a:gd name="connsiteX48" fmla="*/ 1042303 w 1991308"/>
                  <a:gd name="connsiteY48" fmla="*/ 225299 h 2025282"/>
                  <a:gd name="connsiteX49" fmla="*/ 1145064 w 1991308"/>
                  <a:gd name="connsiteY49" fmla="*/ 18624 h 2025282"/>
                  <a:gd name="connsiteX0" fmla="*/ 1145064 w 1991308"/>
                  <a:gd name="connsiteY0" fmla="*/ 18624 h 2025282"/>
                  <a:gd name="connsiteX1" fmla="*/ 1332494 w 1991308"/>
                  <a:gd name="connsiteY1" fmla="*/ 74851 h 2025282"/>
                  <a:gd name="connsiteX2" fmla="*/ 1312475 w 1991308"/>
                  <a:gd name="connsiteY2" fmla="*/ 282188 h 2025282"/>
                  <a:gd name="connsiteX3" fmla="*/ 1462838 w 1991308"/>
                  <a:gd name="connsiteY3" fmla="*/ 367870 h 2025282"/>
                  <a:gd name="connsiteX4" fmla="*/ 1644156 w 1991308"/>
                  <a:gd name="connsiteY4" fmla="*/ 240973 h 2025282"/>
                  <a:gd name="connsiteX5" fmla="*/ 1777472 w 1991308"/>
                  <a:gd name="connsiteY5" fmla="*/ 384253 h 2025282"/>
                  <a:gd name="connsiteX6" fmla="*/ 1659819 w 1991308"/>
                  <a:gd name="connsiteY6" fmla="*/ 570608 h 2025282"/>
                  <a:gd name="connsiteX7" fmla="*/ 1729190 w 1991308"/>
                  <a:gd name="connsiteY7" fmla="*/ 697304 h 2025282"/>
                  <a:gd name="connsiteX8" fmla="*/ 1957651 w 1991308"/>
                  <a:gd name="connsiteY8" fmla="*/ 687895 h 2025282"/>
                  <a:gd name="connsiteX9" fmla="*/ 1990889 w 1991308"/>
                  <a:gd name="connsiteY9" fmla="*/ 893438 h 2025282"/>
                  <a:gd name="connsiteX10" fmla="*/ 1792444 w 1991308"/>
                  <a:gd name="connsiteY10" fmla="*/ 953310 h 2025282"/>
                  <a:gd name="connsiteX11" fmla="*/ 1787922 w 1991308"/>
                  <a:gd name="connsiteY11" fmla="*/ 1125536 h 2025282"/>
                  <a:gd name="connsiteX12" fmla="*/ 1991308 w 1991308"/>
                  <a:gd name="connsiteY12" fmla="*/ 1225473 h 2025282"/>
                  <a:gd name="connsiteX13" fmla="*/ 1926661 w 1991308"/>
                  <a:gd name="connsiteY13" fmla="*/ 1426499 h 2025282"/>
                  <a:gd name="connsiteX14" fmla="*/ 1709997 w 1991308"/>
                  <a:gd name="connsiteY14" fmla="*/ 1373517 h 2025282"/>
                  <a:gd name="connsiteX15" fmla="*/ 1637679 w 1991308"/>
                  <a:gd name="connsiteY15" fmla="*/ 1488732 h 2025282"/>
                  <a:gd name="connsiteX16" fmla="*/ 1759429 w 1991308"/>
                  <a:gd name="connsiteY16" fmla="*/ 1699577 h 2025282"/>
                  <a:gd name="connsiteX17" fmla="*/ 1616775 w 1991308"/>
                  <a:gd name="connsiteY17" fmla="*/ 1835208 h 2025282"/>
                  <a:gd name="connsiteX18" fmla="*/ 1424944 w 1991308"/>
                  <a:gd name="connsiteY18" fmla="*/ 1687251 h 2025282"/>
                  <a:gd name="connsiteX19" fmla="*/ 1307664 w 1991308"/>
                  <a:gd name="connsiteY19" fmla="*/ 1749866 h 2025282"/>
                  <a:gd name="connsiteX20" fmla="*/ 1290645 w 1991308"/>
                  <a:gd name="connsiteY20" fmla="*/ 1985931 h 2025282"/>
                  <a:gd name="connsiteX21" fmla="*/ 1097779 w 1991308"/>
                  <a:gd name="connsiteY21" fmla="*/ 2025282 h 2025282"/>
                  <a:gd name="connsiteX22" fmla="*/ 1022201 w 1991308"/>
                  <a:gd name="connsiteY22" fmla="*/ 1809953 h 2025282"/>
                  <a:gd name="connsiteX23" fmla="*/ 894326 w 1991308"/>
                  <a:gd name="connsiteY23" fmla="*/ 1806154 h 2025282"/>
                  <a:gd name="connsiteX24" fmla="*/ 890210 w 1991308"/>
                  <a:gd name="connsiteY24" fmla="*/ 1805369 h 2025282"/>
                  <a:gd name="connsiteX25" fmla="*/ 798991 w 1991308"/>
                  <a:gd name="connsiteY25" fmla="*/ 2013587 h 2025282"/>
                  <a:gd name="connsiteX26" fmla="*/ 601824 w 1991308"/>
                  <a:gd name="connsiteY26" fmla="*/ 1958349 h 2025282"/>
                  <a:gd name="connsiteX27" fmla="*/ 644484 w 1991308"/>
                  <a:gd name="connsiteY27" fmla="*/ 1730058 h 2025282"/>
                  <a:gd name="connsiteX28" fmla="*/ 534524 w 1991308"/>
                  <a:gd name="connsiteY28" fmla="*/ 1666277 h 2025282"/>
                  <a:gd name="connsiteX29" fmla="*/ 365847 w 1991308"/>
                  <a:gd name="connsiteY29" fmla="*/ 1807261 h 2025282"/>
                  <a:gd name="connsiteX30" fmla="*/ 220840 w 1991308"/>
                  <a:gd name="connsiteY30" fmla="*/ 1659558 h 2025282"/>
                  <a:gd name="connsiteX31" fmla="*/ 351210 w 1991308"/>
                  <a:gd name="connsiteY31" fmla="*/ 1484786 h 2025282"/>
                  <a:gd name="connsiteX32" fmla="*/ 283608 w 1991308"/>
                  <a:gd name="connsiteY32" fmla="*/ 1370479 h 2025282"/>
                  <a:gd name="connsiteX33" fmla="*/ 45928 w 1991308"/>
                  <a:gd name="connsiteY33" fmla="*/ 1397294 h 2025282"/>
                  <a:gd name="connsiteX34" fmla="*/ 512 w 1991308"/>
                  <a:gd name="connsiteY34" fmla="*/ 1208072 h 2025282"/>
                  <a:gd name="connsiteX35" fmla="*/ 203917 w 1991308"/>
                  <a:gd name="connsiteY35" fmla="*/ 1120195 h 2025282"/>
                  <a:gd name="connsiteX36" fmla="*/ 200584 w 1991308"/>
                  <a:gd name="connsiteY36" fmla="*/ 944310 h 2025282"/>
                  <a:gd name="connsiteX37" fmla="*/ 0 w 1991308"/>
                  <a:gd name="connsiteY37" fmla="*/ 847341 h 2025282"/>
                  <a:gd name="connsiteX38" fmla="*/ 52146 w 1991308"/>
                  <a:gd name="connsiteY38" fmla="*/ 650205 h 2025282"/>
                  <a:gd name="connsiteX39" fmla="*/ 273733 w 1991308"/>
                  <a:gd name="connsiteY39" fmla="*/ 674946 h 2025282"/>
                  <a:gd name="connsiteX40" fmla="*/ 328470 w 1991308"/>
                  <a:gd name="connsiteY40" fmla="*/ 577270 h 2025282"/>
                  <a:gd name="connsiteX41" fmla="*/ 196990 w 1991308"/>
                  <a:gd name="connsiteY41" fmla="*/ 414811 h 2025282"/>
                  <a:gd name="connsiteX42" fmla="*/ 328266 w 1991308"/>
                  <a:gd name="connsiteY42" fmla="*/ 256793 h 2025282"/>
                  <a:gd name="connsiteX43" fmla="*/ 506333 w 1991308"/>
                  <a:gd name="connsiteY43" fmla="*/ 385673 h 2025282"/>
                  <a:gd name="connsiteX44" fmla="*/ 627634 w 1991308"/>
                  <a:gd name="connsiteY44" fmla="*/ 310522 h 2025282"/>
                  <a:gd name="connsiteX45" fmla="*/ 591340 w 1991308"/>
                  <a:gd name="connsiteY45" fmla="*/ 70475 h 2025282"/>
                  <a:gd name="connsiteX46" fmla="*/ 777388 w 1991308"/>
                  <a:gd name="connsiteY46" fmla="*/ 0 h 2025282"/>
                  <a:gd name="connsiteX47" fmla="*/ 891618 w 1991308"/>
                  <a:gd name="connsiteY47" fmla="*/ 223623 h 2025282"/>
                  <a:gd name="connsiteX48" fmla="*/ 1042303 w 1991308"/>
                  <a:gd name="connsiteY48" fmla="*/ 225299 h 2025282"/>
                  <a:gd name="connsiteX49" fmla="*/ 1145064 w 1991308"/>
                  <a:gd name="connsiteY49" fmla="*/ 18624 h 202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91308" h="2025282">
                    <a:moveTo>
                      <a:pt x="1145064" y="18624"/>
                    </a:moveTo>
                    <a:lnTo>
                      <a:pt x="1332494" y="74851"/>
                    </a:lnTo>
                    <a:lnTo>
                      <a:pt x="1312475" y="282188"/>
                    </a:lnTo>
                    <a:lnTo>
                      <a:pt x="1462838" y="367870"/>
                    </a:lnTo>
                    <a:lnTo>
                      <a:pt x="1644156" y="240973"/>
                    </a:lnTo>
                    <a:lnTo>
                      <a:pt x="1777472" y="384253"/>
                    </a:lnTo>
                    <a:lnTo>
                      <a:pt x="1659819" y="570608"/>
                    </a:lnTo>
                    <a:lnTo>
                      <a:pt x="1729190" y="697304"/>
                    </a:lnTo>
                    <a:lnTo>
                      <a:pt x="1957651" y="687895"/>
                    </a:lnTo>
                    <a:lnTo>
                      <a:pt x="1990889" y="893438"/>
                    </a:lnTo>
                    <a:lnTo>
                      <a:pt x="1792444" y="953310"/>
                    </a:lnTo>
                    <a:lnTo>
                      <a:pt x="1787922" y="1125536"/>
                    </a:lnTo>
                    <a:lnTo>
                      <a:pt x="1991308" y="1225473"/>
                    </a:lnTo>
                    <a:lnTo>
                      <a:pt x="1926661" y="1426499"/>
                    </a:lnTo>
                    <a:lnTo>
                      <a:pt x="1709997" y="1373517"/>
                    </a:lnTo>
                    <a:lnTo>
                      <a:pt x="1637679" y="1488732"/>
                    </a:lnTo>
                    <a:lnTo>
                      <a:pt x="1759429" y="1699577"/>
                    </a:lnTo>
                    <a:lnTo>
                      <a:pt x="1616775" y="1835208"/>
                    </a:lnTo>
                    <a:lnTo>
                      <a:pt x="1424944" y="1687251"/>
                    </a:lnTo>
                    <a:lnTo>
                      <a:pt x="1307664" y="1749866"/>
                    </a:lnTo>
                    <a:lnTo>
                      <a:pt x="1290645" y="1985931"/>
                    </a:lnTo>
                    <a:lnTo>
                      <a:pt x="1097779" y="2025282"/>
                    </a:lnTo>
                    <a:lnTo>
                      <a:pt x="1022201" y="1809953"/>
                    </a:lnTo>
                    <a:lnTo>
                      <a:pt x="894326" y="1806154"/>
                    </a:lnTo>
                    <a:lnTo>
                      <a:pt x="890210" y="1805369"/>
                    </a:lnTo>
                    <a:lnTo>
                      <a:pt x="798991" y="2013587"/>
                    </a:lnTo>
                    <a:lnTo>
                      <a:pt x="601824" y="1958349"/>
                    </a:lnTo>
                    <a:lnTo>
                      <a:pt x="644484" y="1730058"/>
                    </a:lnTo>
                    <a:lnTo>
                      <a:pt x="534524" y="1666277"/>
                    </a:lnTo>
                    <a:lnTo>
                      <a:pt x="365847" y="1807261"/>
                    </a:lnTo>
                    <a:lnTo>
                      <a:pt x="220840" y="1659558"/>
                    </a:lnTo>
                    <a:lnTo>
                      <a:pt x="351210" y="1484786"/>
                    </a:lnTo>
                    <a:lnTo>
                      <a:pt x="283608" y="1370479"/>
                    </a:lnTo>
                    <a:lnTo>
                      <a:pt x="45928" y="1397294"/>
                    </a:lnTo>
                    <a:lnTo>
                      <a:pt x="512" y="1208072"/>
                    </a:lnTo>
                    <a:lnTo>
                      <a:pt x="203917" y="1120195"/>
                    </a:lnTo>
                    <a:lnTo>
                      <a:pt x="200584" y="944310"/>
                    </a:lnTo>
                    <a:lnTo>
                      <a:pt x="0" y="847341"/>
                    </a:lnTo>
                    <a:lnTo>
                      <a:pt x="52146" y="650205"/>
                    </a:lnTo>
                    <a:lnTo>
                      <a:pt x="273733" y="674946"/>
                    </a:lnTo>
                    <a:lnTo>
                      <a:pt x="328470" y="577270"/>
                    </a:lnTo>
                    <a:lnTo>
                      <a:pt x="196990" y="414811"/>
                    </a:lnTo>
                    <a:lnTo>
                      <a:pt x="328266" y="256793"/>
                    </a:lnTo>
                    <a:lnTo>
                      <a:pt x="506333" y="385673"/>
                    </a:lnTo>
                    <a:lnTo>
                      <a:pt x="627634" y="310522"/>
                    </a:lnTo>
                    <a:lnTo>
                      <a:pt x="591340" y="70475"/>
                    </a:lnTo>
                    <a:lnTo>
                      <a:pt x="777388" y="0"/>
                    </a:lnTo>
                    <a:lnTo>
                      <a:pt x="891618" y="223623"/>
                    </a:lnTo>
                    <a:lnTo>
                      <a:pt x="1042303" y="225299"/>
                    </a:lnTo>
                    <a:lnTo>
                      <a:pt x="1145064" y="18624"/>
                    </a:lnTo>
                    <a:close/>
                  </a:path>
                </a:pathLst>
              </a:custGeom>
              <a:solidFill>
                <a:srgbClr val="A5A5A5"/>
              </a:solidFill>
              <a:ln w="38100">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flatTx/>
              </a:bodyPr>
              <a:lstStyle/>
              <a:p>
                <a:pPr algn="ctr" defTabSz="613638"/>
                <a:endParaRPr lang="en-US" sz="1266" u="sng" dirty="0">
                  <a:solidFill>
                    <a:srgbClr val="FFFFFF"/>
                  </a:solidFill>
                </a:endParaRPr>
              </a:p>
            </p:txBody>
          </p:sp>
          <p:sp>
            <p:nvSpPr>
              <p:cNvPr id="119" name="Donut 118"/>
              <p:cNvSpPr/>
              <p:nvPr/>
            </p:nvSpPr>
            <p:spPr>
              <a:xfrm>
                <a:off x="6495310" y="1709447"/>
                <a:ext cx="1551513" cy="1554480"/>
              </a:xfrm>
              <a:prstGeom prst="donut">
                <a:avLst>
                  <a:gd name="adj" fmla="val 7819"/>
                </a:avLst>
              </a:prstGeom>
              <a:solidFill>
                <a:schemeClr val="bg1"/>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613638"/>
                <a:endParaRPr lang="en-US" sz="1266" dirty="0">
                  <a:solidFill>
                    <a:srgbClr val="FFFFFF"/>
                  </a:solidFill>
                </a:endParaRPr>
              </a:p>
            </p:txBody>
          </p:sp>
          <p:sp>
            <p:nvSpPr>
              <p:cNvPr id="120" name="Oval 119"/>
              <p:cNvSpPr/>
              <p:nvPr/>
            </p:nvSpPr>
            <p:spPr>
              <a:xfrm>
                <a:off x="6841300" y="2057394"/>
                <a:ext cx="859536" cy="858582"/>
              </a:xfrm>
              <a:prstGeom prst="ellipse">
                <a:avLst/>
              </a:prstGeom>
              <a:solidFill>
                <a:schemeClr val="bg1"/>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defTabSz="613638"/>
                <a:endParaRPr lang="en-US" sz="1266" dirty="0">
                  <a:solidFill>
                    <a:srgbClr val="FFFFFF"/>
                  </a:solidFill>
                </a:endParaRPr>
              </a:p>
            </p:txBody>
          </p:sp>
        </p:grpSp>
        <p:sp>
          <p:nvSpPr>
            <p:cNvPr id="91" name="Oval 90"/>
            <p:cNvSpPr/>
            <p:nvPr/>
          </p:nvSpPr>
          <p:spPr>
            <a:xfrm>
              <a:off x="4098970" y="3926629"/>
              <a:ext cx="619959" cy="62189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3638"/>
              <a:endParaRPr lang="en-US" sz="1266" dirty="0">
                <a:solidFill>
                  <a:srgbClr val="FFFFFF"/>
                </a:solidFill>
              </a:endParaRPr>
            </a:p>
          </p:txBody>
        </p:sp>
        <p:sp>
          <p:nvSpPr>
            <p:cNvPr id="92" name="Freeform 68"/>
            <p:cNvSpPr>
              <a:spLocks/>
            </p:cNvSpPr>
            <p:nvPr/>
          </p:nvSpPr>
          <p:spPr bwMode="auto">
            <a:xfrm>
              <a:off x="3587289" y="3635744"/>
              <a:ext cx="353681" cy="188561"/>
            </a:xfrm>
            <a:custGeom>
              <a:avLst/>
              <a:gdLst>
                <a:gd name="T0" fmla="*/ 41 w 239"/>
                <a:gd name="T1" fmla="*/ 132 h 132"/>
                <a:gd name="T2" fmla="*/ 49 w 239"/>
                <a:gd name="T3" fmla="*/ 98 h 132"/>
                <a:gd name="T4" fmla="*/ 49 w 239"/>
                <a:gd name="T5" fmla="*/ 98 h 132"/>
                <a:gd name="T6" fmla="*/ 64 w 239"/>
                <a:gd name="T7" fmla="*/ 77 h 132"/>
                <a:gd name="T8" fmla="*/ 163 w 239"/>
                <a:gd name="T9" fmla="*/ 65 h 132"/>
                <a:gd name="T10" fmla="*/ 137 w 239"/>
                <a:gd name="T11" fmla="*/ 92 h 132"/>
                <a:gd name="T12" fmla="*/ 239 w 239"/>
                <a:gd name="T13" fmla="*/ 113 h 132"/>
                <a:gd name="T14" fmla="*/ 228 w 239"/>
                <a:gd name="T15" fmla="*/ 59 h 132"/>
                <a:gd name="T16" fmla="*/ 218 w 239"/>
                <a:gd name="T17" fmla="*/ 11 h 132"/>
                <a:gd name="T18" fmla="*/ 194 w 239"/>
                <a:gd name="T19" fmla="*/ 35 h 132"/>
                <a:gd name="T20" fmla="*/ 35 w 239"/>
                <a:gd name="T21" fmla="*/ 47 h 132"/>
                <a:gd name="T22" fmla="*/ 0 w 239"/>
                <a:gd name="T23" fmla="*/ 123 h 132"/>
                <a:gd name="T24" fmla="*/ 41 w 23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132">
                  <a:moveTo>
                    <a:pt x="41" y="132"/>
                  </a:moveTo>
                  <a:cubicBezTo>
                    <a:pt x="41" y="120"/>
                    <a:pt x="44" y="108"/>
                    <a:pt x="49" y="98"/>
                  </a:cubicBezTo>
                  <a:cubicBezTo>
                    <a:pt x="49" y="98"/>
                    <a:pt x="49" y="98"/>
                    <a:pt x="49" y="98"/>
                  </a:cubicBezTo>
                  <a:cubicBezTo>
                    <a:pt x="53" y="90"/>
                    <a:pt x="58" y="83"/>
                    <a:pt x="64" y="77"/>
                  </a:cubicBezTo>
                  <a:cubicBezTo>
                    <a:pt x="91" y="50"/>
                    <a:pt x="132" y="46"/>
                    <a:pt x="163" y="65"/>
                  </a:cubicBezTo>
                  <a:cubicBezTo>
                    <a:pt x="137" y="92"/>
                    <a:pt x="137" y="92"/>
                    <a:pt x="137" y="92"/>
                  </a:cubicBezTo>
                  <a:cubicBezTo>
                    <a:pt x="239" y="113"/>
                    <a:pt x="239" y="113"/>
                    <a:pt x="239" y="113"/>
                  </a:cubicBezTo>
                  <a:cubicBezTo>
                    <a:pt x="228" y="59"/>
                    <a:pt x="228" y="59"/>
                    <a:pt x="228" y="59"/>
                  </a:cubicBezTo>
                  <a:cubicBezTo>
                    <a:pt x="218" y="11"/>
                    <a:pt x="218" y="11"/>
                    <a:pt x="218" y="11"/>
                  </a:cubicBezTo>
                  <a:cubicBezTo>
                    <a:pt x="194" y="35"/>
                    <a:pt x="194" y="35"/>
                    <a:pt x="194" y="35"/>
                  </a:cubicBezTo>
                  <a:cubicBezTo>
                    <a:pt x="146" y="0"/>
                    <a:pt x="78" y="4"/>
                    <a:pt x="35" y="47"/>
                  </a:cubicBezTo>
                  <a:cubicBezTo>
                    <a:pt x="14" y="68"/>
                    <a:pt x="2" y="96"/>
                    <a:pt x="0" y="123"/>
                  </a:cubicBezTo>
                  <a:lnTo>
                    <a:pt x="41" y="132"/>
                  </a:lnTo>
                  <a:close/>
                </a:path>
              </a:pathLst>
            </a:custGeom>
            <a:solidFill>
              <a:schemeClr val="accent3">
                <a:lumMod val="60000"/>
                <a:lumOff val="40000"/>
              </a:schemeClr>
            </a:solidFill>
            <a:ln>
              <a:noFill/>
            </a:ln>
          </p:spPr>
          <p:txBody>
            <a:bodyPr vert="horz" wrap="square" lIns="64294" tIns="32147" rIns="64294" bIns="32147" numCol="1" anchor="t" anchorCtr="0" compatLnSpc="1">
              <a:prstTxWarp prst="textNoShape">
                <a:avLst/>
              </a:prstTxWarp>
            </a:bodyPr>
            <a:lstStyle/>
            <a:p>
              <a:endParaRPr lang="en-GB" sz="1266" dirty="0"/>
            </a:p>
          </p:txBody>
        </p:sp>
        <p:sp>
          <p:nvSpPr>
            <p:cNvPr id="93" name="Freeform 69"/>
            <p:cNvSpPr>
              <a:spLocks/>
            </p:cNvSpPr>
            <p:nvPr/>
          </p:nvSpPr>
          <p:spPr bwMode="auto">
            <a:xfrm>
              <a:off x="3591402" y="3828275"/>
              <a:ext cx="353681" cy="188561"/>
            </a:xfrm>
            <a:custGeom>
              <a:avLst/>
              <a:gdLst>
                <a:gd name="T0" fmla="*/ 198 w 239"/>
                <a:gd name="T1" fmla="*/ 0 h 132"/>
                <a:gd name="T2" fmla="*/ 190 w 239"/>
                <a:gd name="T3" fmla="*/ 34 h 132"/>
                <a:gd name="T4" fmla="*/ 190 w 239"/>
                <a:gd name="T5" fmla="*/ 34 h 132"/>
                <a:gd name="T6" fmla="*/ 175 w 239"/>
                <a:gd name="T7" fmla="*/ 55 h 132"/>
                <a:gd name="T8" fmla="*/ 76 w 239"/>
                <a:gd name="T9" fmla="*/ 66 h 132"/>
                <a:gd name="T10" fmla="*/ 101 w 239"/>
                <a:gd name="T11" fmla="*/ 41 h 132"/>
                <a:gd name="T12" fmla="*/ 0 w 239"/>
                <a:gd name="T13" fmla="*/ 19 h 132"/>
                <a:gd name="T14" fmla="*/ 7 w 239"/>
                <a:gd name="T15" fmla="*/ 54 h 132"/>
                <a:gd name="T16" fmla="*/ 21 w 239"/>
                <a:gd name="T17" fmla="*/ 121 h 132"/>
                <a:gd name="T18" fmla="*/ 46 w 239"/>
                <a:gd name="T19" fmla="*/ 96 h 132"/>
                <a:gd name="T20" fmla="*/ 204 w 239"/>
                <a:gd name="T21" fmla="*/ 85 h 132"/>
                <a:gd name="T22" fmla="*/ 239 w 239"/>
                <a:gd name="T23" fmla="*/ 9 h 132"/>
                <a:gd name="T24" fmla="*/ 198 w 239"/>
                <a:gd name="T2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132">
                  <a:moveTo>
                    <a:pt x="198" y="0"/>
                  </a:moveTo>
                  <a:cubicBezTo>
                    <a:pt x="198" y="12"/>
                    <a:pt x="195" y="24"/>
                    <a:pt x="190" y="34"/>
                  </a:cubicBezTo>
                  <a:cubicBezTo>
                    <a:pt x="190" y="34"/>
                    <a:pt x="190" y="34"/>
                    <a:pt x="190" y="34"/>
                  </a:cubicBezTo>
                  <a:cubicBezTo>
                    <a:pt x="186" y="42"/>
                    <a:pt x="181" y="49"/>
                    <a:pt x="175" y="55"/>
                  </a:cubicBezTo>
                  <a:cubicBezTo>
                    <a:pt x="148" y="82"/>
                    <a:pt x="107" y="86"/>
                    <a:pt x="76" y="66"/>
                  </a:cubicBezTo>
                  <a:cubicBezTo>
                    <a:pt x="101" y="41"/>
                    <a:pt x="101" y="41"/>
                    <a:pt x="101" y="41"/>
                  </a:cubicBezTo>
                  <a:cubicBezTo>
                    <a:pt x="0" y="19"/>
                    <a:pt x="0" y="19"/>
                    <a:pt x="0" y="19"/>
                  </a:cubicBezTo>
                  <a:cubicBezTo>
                    <a:pt x="7" y="54"/>
                    <a:pt x="7" y="54"/>
                    <a:pt x="7" y="54"/>
                  </a:cubicBezTo>
                  <a:cubicBezTo>
                    <a:pt x="21" y="121"/>
                    <a:pt x="21" y="121"/>
                    <a:pt x="21" y="121"/>
                  </a:cubicBezTo>
                  <a:cubicBezTo>
                    <a:pt x="46" y="96"/>
                    <a:pt x="46" y="96"/>
                    <a:pt x="46" y="96"/>
                  </a:cubicBezTo>
                  <a:cubicBezTo>
                    <a:pt x="93" y="132"/>
                    <a:pt x="161" y="128"/>
                    <a:pt x="204" y="85"/>
                  </a:cubicBezTo>
                  <a:cubicBezTo>
                    <a:pt x="225" y="64"/>
                    <a:pt x="237" y="36"/>
                    <a:pt x="239" y="9"/>
                  </a:cubicBezTo>
                  <a:lnTo>
                    <a:pt x="198" y="0"/>
                  </a:lnTo>
                  <a:close/>
                </a:path>
              </a:pathLst>
            </a:custGeom>
            <a:solidFill>
              <a:schemeClr val="accent3">
                <a:lumMod val="60000"/>
                <a:lumOff val="40000"/>
              </a:schemeClr>
            </a:solidFill>
            <a:ln>
              <a:noFill/>
            </a:ln>
          </p:spPr>
          <p:txBody>
            <a:bodyPr vert="horz" wrap="square" lIns="64294" tIns="32147" rIns="64294" bIns="32147" numCol="1" anchor="t" anchorCtr="0" compatLnSpc="1">
              <a:prstTxWarp prst="textNoShape">
                <a:avLst/>
              </a:prstTxWarp>
            </a:bodyPr>
            <a:lstStyle/>
            <a:p>
              <a:endParaRPr lang="en-GB" sz="1266" dirty="0"/>
            </a:p>
          </p:txBody>
        </p:sp>
        <p:grpSp>
          <p:nvGrpSpPr>
            <p:cNvPr id="94" name="Group 93"/>
            <p:cNvGrpSpPr/>
            <p:nvPr/>
          </p:nvGrpSpPr>
          <p:grpSpPr>
            <a:xfrm>
              <a:off x="3212535" y="2678148"/>
              <a:ext cx="504335" cy="397545"/>
              <a:chOff x="7546975" y="4387850"/>
              <a:chExt cx="681038" cy="781051"/>
            </a:xfrm>
            <a:solidFill>
              <a:schemeClr val="accent1"/>
            </a:solidFill>
          </p:grpSpPr>
          <p:sp>
            <p:nvSpPr>
              <p:cNvPr id="114" name="Freeform 9"/>
              <p:cNvSpPr>
                <a:spLocks/>
              </p:cNvSpPr>
              <p:nvPr/>
            </p:nvSpPr>
            <p:spPr bwMode="auto">
              <a:xfrm>
                <a:off x="8020050" y="4529138"/>
                <a:ext cx="207963" cy="639763"/>
              </a:xfrm>
              <a:custGeom>
                <a:avLst/>
                <a:gdLst/>
                <a:ahLst/>
                <a:cxnLst>
                  <a:cxn ang="0">
                    <a:pos x="65" y="0"/>
                  </a:cxn>
                  <a:cxn ang="0">
                    <a:pos x="131" y="117"/>
                  </a:cxn>
                  <a:cxn ang="0">
                    <a:pos x="104" y="117"/>
                  </a:cxn>
                  <a:cxn ang="0">
                    <a:pos x="104" y="150"/>
                  </a:cxn>
                  <a:cxn ang="0">
                    <a:pos x="104" y="253"/>
                  </a:cxn>
                  <a:cxn ang="0">
                    <a:pos x="104" y="403"/>
                  </a:cxn>
                  <a:cxn ang="0">
                    <a:pos x="25" y="403"/>
                  </a:cxn>
                  <a:cxn ang="0">
                    <a:pos x="25" y="253"/>
                  </a:cxn>
                  <a:cxn ang="0">
                    <a:pos x="25" y="239"/>
                  </a:cxn>
                  <a:cxn ang="0">
                    <a:pos x="25" y="170"/>
                  </a:cxn>
                  <a:cxn ang="0">
                    <a:pos x="25" y="150"/>
                  </a:cxn>
                  <a:cxn ang="0">
                    <a:pos x="25" y="117"/>
                  </a:cxn>
                  <a:cxn ang="0">
                    <a:pos x="0" y="117"/>
                  </a:cxn>
                  <a:cxn ang="0">
                    <a:pos x="65" y="0"/>
                  </a:cxn>
                </a:cxnLst>
                <a:rect l="0" t="0" r="r" b="b"/>
                <a:pathLst>
                  <a:path w="131" h="403">
                    <a:moveTo>
                      <a:pt x="65" y="0"/>
                    </a:moveTo>
                    <a:lnTo>
                      <a:pt x="131" y="117"/>
                    </a:lnTo>
                    <a:lnTo>
                      <a:pt x="104" y="117"/>
                    </a:lnTo>
                    <a:lnTo>
                      <a:pt x="104" y="150"/>
                    </a:lnTo>
                    <a:lnTo>
                      <a:pt x="104" y="253"/>
                    </a:lnTo>
                    <a:lnTo>
                      <a:pt x="104" y="403"/>
                    </a:lnTo>
                    <a:lnTo>
                      <a:pt x="25" y="403"/>
                    </a:lnTo>
                    <a:lnTo>
                      <a:pt x="25" y="253"/>
                    </a:lnTo>
                    <a:lnTo>
                      <a:pt x="25" y="239"/>
                    </a:lnTo>
                    <a:lnTo>
                      <a:pt x="25" y="170"/>
                    </a:lnTo>
                    <a:lnTo>
                      <a:pt x="25" y="150"/>
                    </a:lnTo>
                    <a:lnTo>
                      <a:pt x="25" y="117"/>
                    </a:lnTo>
                    <a:lnTo>
                      <a:pt x="0" y="117"/>
                    </a:lnTo>
                    <a:lnTo>
                      <a:pt x="65" y="0"/>
                    </a:ln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115" name="Freeform 10"/>
              <p:cNvSpPr>
                <a:spLocks/>
              </p:cNvSpPr>
              <p:nvPr/>
            </p:nvSpPr>
            <p:spPr bwMode="auto">
              <a:xfrm>
                <a:off x="7832725" y="4764088"/>
                <a:ext cx="206375" cy="403225"/>
              </a:xfrm>
              <a:custGeom>
                <a:avLst/>
                <a:gdLst/>
                <a:ahLst/>
                <a:cxnLst>
                  <a:cxn ang="0">
                    <a:pos x="65" y="0"/>
                  </a:cxn>
                  <a:cxn ang="0">
                    <a:pos x="130" y="118"/>
                  </a:cxn>
                  <a:cxn ang="0">
                    <a:pos x="105" y="118"/>
                  </a:cxn>
                  <a:cxn ang="0">
                    <a:pos x="105" y="150"/>
                  </a:cxn>
                  <a:cxn ang="0">
                    <a:pos x="105" y="254"/>
                  </a:cxn>
                  <a:cxn ang="0">
                    <a:pos x="26" y="254"/>
                  </a:cxn>
                  <a:cxn ang="0">
                    <a:pos x="26" y="171"/>
                  </a:cxn>
                  <a:cxn ang="0">
                    <a:pos x="26" y="150"/>
                  </a:cxn>
                  <a:cxn ang="0">
                    <a:pos x="26" y="118"/>
                  </a:cxn>
                  <a:cxn ang="0">
                    <a:pos x="0" y="118"/>
                  </a:cxn>
                  <a:cxn ang="0">
                    <a:pos x="65" y="0"/>
                  </a:cxn>
                </a:cxnLst>
                <a:rect l="0" t="0" r="r" b="b"/>
                <a:pathLst>
                  <a:path w="130" h="254">
                    <a:moveTo>
                      <a:pt x="65" y="0"/>
                    </a:moveTo>
                    <a:lnTo>
                      <a:pt x="130" y="118"/>
                    </a:lnTo>
                    <a:lnTo>
                      <a:pt x="105" y="118"/>
                    </a:lnTo>
                    <a:lnTo>
                      <a:pt x="105" y="150"/>
                    </a:lnTo>
                    <a:lnTo>
                      <a:pt x="105" y="254"/>
                    </a:lnTo>
                    <a:lnTo>
                      <a:pt x="26" y="254"/>
                    </a:lnTo>
                    <a:lnTo>
                      <a:pt x="26" y="171"/>
                    </a:lnTo>
                    <a:lnTo>
                      <a:pt x="26" y="150"/>
                    </a:lnTo>
                    <a:lnTo>
                      <a:pt x="26" y="118"/>
                    </a:lnTo>
                    <a:lnTo>
                      <a:pt x="0" y="118"/>
                    </a:lnTo>
                    <a:lnTo>
                      <a:pt x="65" y="0"/>
                    </a:ln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116" name="Freeform 11"/>
              <p:cNvSpPr>
                <a:spLocks/>
              </p:cNvSpPr>
              <p:nvPr/>
            </p:nvSpPr>
            <p:spPr bwMode="auto">
              <a:xfrm>
                <a:off x="7648575" y="4895850"/>
                <a:ext cx="207963" cy="271463"/>
              </a:xfrm>
              <a:custGeom>
                <a:avLst/>
                <a:gdLst/>
                <a:ahLst/>
                <a:cxnLst>
                  <a:cxn ang="0">
                    <a:pos x="66" y="0"/>
                  </a:cxn>
                  <a:cxn ang="0">
                    <a:pos x="131" y="118"/>
                  </a:cxn>
                  <a:cxn ang="0">
                    <a:pos x="104" y="118"/>
                  </a:cxn>
                  <a:cxn ang="0">
                    <a:pos x="104" y="171"/>
                  </a:cxn>
                  <a:cxn ang="0">
                    <a:pos x="27" y="171"/>
                  </a:cxn>
                  <a:cxn ang="0">
                    <a:pos x="27" y="118"/>
                  </a:cxn>
                  <a:cxn ang="0">
                    <a:pos x="0" y="118"/>
                  </a:cxn>
                  <a:cxn ang="0">
                    <a:pos x="66" y="0"/>
                  </a:cxn>
                </a:cxnLst>
                <a:rect l="0" t="0" r="r" b="b"/>
                <a:pathLst>
                  <a:path w="131" h="171">
                    <a:moveTo>
                      <a:pt x="66" y="0"/>
                    </a:moveTo>
                    <a:lnTo>
                      <a:pt x="131" y="118"/>
                    </a:lnTo>
                    <a:lnTo>
                      <a:pt x="104" y="118"/>
                    </a:lnTo>
                    <a:lnTo>
                      <a:pt x="104" y="171"/>
                    </a:lnTo>
                    <a:lnTo>
                      <a:pt x="27" y="171"/>
                    </a:lnTo>
                    <a:lnTo>
                      <a:pt x="27" y="118"/>
                    </a:lnTo>
                    <a:lnTo>
                      <a:pt x="0" y="118"/>
                    </a:lnTo>
                    <a:lnTo>
                      <a:pt x="66" y="0"/>
                    </a:ln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117" name="Freeform 12"/>
              <p:cNvSpPr>
                <a:spLocks/>
              </p:cNvSpPr>
              <p:nvPr/>
            </p:nvSpPr>
            <p:spPr bwMode="auto">
              <a:xfrm>
                <a:off x="7546975" y="4387850"/>
                <a:ext cx="74613" cy="779463"/>
              </a:xfrm>
              <a:custGeom>
                <a:avLst/>
                <a:gdLst/>
                <a:ahLst/>
                <a:cxnLst>
                  <a:cxn ang="0">
                    <a:pos x="21" y="369"/>
                  </a:cxn>
                  <a:cxn ang="0">
                    <a:pos x="21" y="297"/>
                  </a:cxn>
                  <a:cxn ang="0">
                    <a:pos x="2" y="297"/>
                  </a:cxn>
                  <a:cxn ang="0">
                    <a:pos x="2" y="289"/>
                  </a:cxn>
                  <a:cxn ang="0">
                    <a:pos x="21" y="289"/>
                  </a:cxn>
                  <a:cxn ang="0">
                    <a:pos x="21" y="221"/>
                  </a:cxn>
                  <a:cxn ang="0">
                    <a:pos x="2" y="221"/>
                  </a:cxn>
                  <a:cxn ang="0">
                    <a:pos x="2" y="212"/>
                  </a:cxn>
                  <a:cxn ang="0">
                    <a:pos x="21" y="212"/>
                  </a:cxn>
                  <a:cxn ang="0">
                    <a:pos x="21" y="147"/>
                  </a:cxn>
                  <a:cxn ang="0">
                    <a:pos x="2" y="147"/>
                  </a:cxn>
                  <a:cxn ang="0">
                    <a:pos x="2" y="138"/>
                  </a:cxn>
                  <a:cxn ang="0">
                    <a:pos x="21" y="138"/>
                  </a:cxn>
                  <a:cxn ang="0">
                    <a:pos x="21" y="69"/>
                  </a:cxn>
                  <a:cxn ang="0">
                    <a:pos x="2" y="69"/>
                  </a:cxn>
                  <a:cxn ang="0">
                    <a:pos x="2" y="60"/>
                  </a:cxn>
                  <a:cxn ang="0">
                    <a:pos x="21" y="60"/>
                  </a:cxn>
                  <a:cxn ang="0">
                    <a:pos x="21" y="0"/>
                  </a:cxn>
                  <a:cxn ang="0">
                    <a:pos x="33" y="0"/>
                  </a:cxn>
                  <a:cxn ang="0">
                    <a:pos x="33" y="60"/>
                  </a:cxn>
                  <a:cxn ang="0">
                    <a:pos x="47" y="60"/>
                  </a:cxn>
                  <a:cxn ang="0">
                    <a:pos x="47" y="69"/>
                  </a:cxn>
                  <a:cxn ang="0">
                    <a:pos x="33" y="69"/>
                  </a:cxn>
                  <a:cxn ang="0">
                    <a:pos x="33" y="138"/>
                  </a:cxn>
                  <a:cxn ang="0">
                    <a:pos x="47" y="138"/>
                  </a:cxn>
                  <a:cxn ang="0">
                    <a:pos x="47" y="147"/>
                  </a:cxn>
                  <a:cxn ang="0">
                    <a:pos x="33" y="147"/>
                  </a:cxn>
                  <a:cxn ang="0">
                    <a:pos x="33" y="212"/>
                  </a:cxn>
                  <a:cxn ang="0">
                    <a:pos x="47" y="212"/>
                  </a:cxn>
                  <a:cxn ang="0">
                    <a:pos x="47" y="221"/>
                  </a:cxn>
                  <a:cxn ang="0">
                    <a:pos x="33" y="221"/>
                  </a:cxn>
                  <a:cxn ang="0">
                    <a:pos x="33" y="289"/>
                  </a:cxn>
                  <a:cxn ang="0">
                    <a:pos x="47" y="289"/>
                  </a:cxn>
                  <a:cxn ang="0">
                    <a:pos x="47" y="297"/>
                  </a:cxn>
                  <a:cxn ang="0">
                    <a:pos x="33" y="297"/>
                  </a:cxn>
                  <a:cxn ang="0">
                    <a:pos x="33" y="369"/>
                  </a:cxn>
                  <a:cxn ang="0">
                    <a:pos x="44" y="369"/>
                  </a:cxn>
                  <a:cxn ang="0">
                    <a:pos x="44" y="378"/>
                  </a:cxn>
                  <a:cxn ang="0">
                    <a:pos x="33" y="378"/>
                  </a:cxn>
                  <a:cxn ang="0">
                    <a:pos x="33" y="447"/>
                  </a:cxn>
                  <a:cxn ang="0">
                    <a:pos x="44" y="447"/>
                  </a:cxn>
                  <a:cxn ang="0">
                    <a:pos x="44" y="456"/>
                  </a:cxn>
                  <a:cxn ang="0">
                    <a:pos x="33" y="456"/>
                  </a:cxn>
                  <a:cxn ang="0">
                    <a:pos x="33" y="491"/>
                  </a:cxn>
                  <a:cxn ang="0">
                    <a:pos x="21" y="491"/>
                  </a:cxn>
                  <a:cxn ang="0">
                    <a:pos x="21" y="456"/>
                  </a:cxn>
                  <a:cxn ang="0">
                    <a:pos x="0" y="456"/>
                  </a:cxn>
                  <a:cxn ang="0">
                    <a:pos x="0" y="447"/>
                  </a:cxn>
                  <a:cxn ang="0">
                    <a:pos x="21" y="447"/>
                  </a:cxn>
                  <a:cxn ang="0">
                    <a:pos x="21" y="378"/>
                  </a:cxn>
                  <a:cxn ang="0">
                    <a:pos x="0" y="378"/>
                  </a:cxn>
                  <a:cxn ang="0">
                    <a:pos x="0" y="369"/>
                  </a:cxn>
                  <a:cxn ang="0">
                    <a:pos x="21" y="369"/>
                  </a:cxn>
                </a:cxnLst>
                <a:rect l="0" t="0" r="r" b="b"/>
                <a:pathLst>
                  <a:path w="47" h="491">
                    <a:moveTo>
                      <a:pt x="21" y="369"/>
                    </a:moveTo>
                    <a:lnTo>
                      <a:pt x="21" y="297"/>
                    </a:lnTo>
                    <a:lnTo>
                      <a:pt x="2" y="297"/>
                    </a:lnTo>
                    <a:lnTo>
                      <a:pt x="2" y="289"/>
                    </a:lnTo>
                    <a:lnTo>
                      <a:pt x="21" y="289"/>
                    </a:lnTo>
                    <a:lnTo>
                      <a:pt x="21" y="221"/>
                    </a:lnTo>
                    <a:lnTo>
                      <a:pt x="2" y="221"/>
                    </a:lnTo>
                    <a:lnTo>
                      <a:pt x="2" y="212"/>
                    </a:lnTo>
                    <a:lnTo>
                      <a:pt x="21" y="212"/>
                    </a:lnTo>
                    <a:lnTo>
                      <a:pt x="21" y="147"/>
                    </a:lnTo>
                    <a:lnTo>
                      <a:pt x="2" y="147"/>
                    </a:lnTo>
                    <a:lnTo>
                      <a:pt x="2" y="138"/>
                    </a:lnTo>
                    <a:lnTo>
                      <a:pt x="21" y="138"/>
                    </a:lnTo>
                    <a:lnTo>
                      <a:pt x="21" y="69"/>
                    </a:lnTo>
                    <a:lnTo>
                      <a:pt x="2" y="69"/>
                    </a:lnTo>
                    <a:lnTo>
                      <a:pt x="2" y="60"/>
                    </a:lnTo>
                    <a:lnTo>
                      <a:pt x="21" y="60"/>
                    </a:lnTo>
                    <a:lnTo>
                      <a:pt x="21" y="0"/>
                    </a:lnTo>
                    <a:lnTo>
                      <a:pt x="33" y="0"/>
                    </a:lnTo>
                    <a:lnTo>
                      <a:pt x="33" y="60"/>
                    </a:lnTo>
                    <a:lnTo>
                      <a:pt x="47" y="60"/>
                    </a:lnTo>
                    <a:lnTo>
                      <a:pt x="47" y="69"/>
                    </a:lnTo>
                    <a:lnTo>
                      <a:pt x="33" y="69"/>
                    </a:lnTo>
                    <a:lnTo>
                      <a:pt x="33" y="138"/>
                    </a:lnTo>
                    <a:lnTo>
                      <a:pt x="47" y="138"/>
                    </a:lnTo>
                    <a:lnTo>
                      <a:pt x="47" y="147"/>
                    </a:lnTo>
                    <a:lnTo>
                      <a:pt x="33" y="147"/>
                    </a:lnTo>
                    <a:lnTo>
                      <a:pt x="33" y="212"/>
                    </a:lnTo>
                    <a:lnTo>
                      <a:pt x="47" y="212"/>
                    </a:lnTo>
                    <a:lnTo>
                      <a:pt x="47" y="221"/>
                    </a:lnTo>
                    <a:lnTo>
                      <a:pt x="33" y="221"/>
                    </a:lnTo>
                    <a:lnTo>
                      <a:pt x="33" y="289"/>
                    </a:lnTo>
                    <a:lnTo>
                      <a:pt x="47" y="289"/>
                    </a:lnTo>
                    <a:lnTo>
                      <a:pt x="47" y="297"/>
                    </a:lnTo>
                    <a:lnTo>
                      <a:pt x="33" y="297"/>
                    </a:lnTo>
                    <a:lnTo>
                      <a:pt x="33" y="369"/>
                    </a:lnTo>
                    <a:lnTo>
                      <a:pt x="44" y="369"/>
                    </a:lnTo>
                    <a:lnTo>
                      <a:pt x="44" y="378"/>
                    </a:lnTo>
                    <a:lnTo>
                      <a:pt x="33" y="378"/>
                    </a:lnTo>
                    <a:lnTo>
                      <a:pt x="33" y="447"/>
                    </a:lnTo>
                    <a:lnTo>
                      <a:pt x="44" y="447"/>
                    </a:lnTo>
                    <a:lnTo>
                      <a:pt x="44" y="456"/>
                    </a:lnTo>
                    <a:lnTo>
                      <a:pt x="33" y="456"/>
                    </a:lnTo>
                    <a:lnTo>
                      <a:pt x="33" y="491"/>
                    </a:lnTo>
                    <a:lnTo>
                      <a:pt x="21" y="491"/>
                    </a:lnTo>
                    <a:lnTo>
                      <a:pt x="21" y="456"/>
                    </a:lnTo>
                    <a:lnTo>
                      <a:pt x="0" y="456"/>
                    </a:lnTo>
                    <a:lnTo>
                      <a:pt x="0" y="447"/>
                    </a:lnTo>
                    <a:lnTo>
                      <a:pt x="21" y="447"/>
                    </a:lnTo>
                    <a:lnTo>
                      <a:pt x="21" y="378"/>
                    </a:lnTo>
                    <a:lnTo>
                      <a:pt x="0" y="378"/>
                    </a:lnTo>
                    <a:lnTo>
                      <a:pt x="0" y="369"/>
                    </a:lnTo>
                    <a:lnTo>
                      <a:pt x="21" y="369"/>
                    </a:ln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grpSp>
        <p:sp>
          <p:nvSpPr>
            <p:cNvPr id="95" name="Freeform 227"/>
            <p:cNvSpPr>
              <a:spLocks/>
            </p:cNvSpPr>
            <p:nvPr/>
          </p:nvSpPr>
          <p:spPr bwMode="auto">
            <a:xfrm>
              <a:off x="4090715" y="1896551"/>
              <a:ext cx="531390" cy="355980"/>
            </a:xfrm>
            <a:custGeom>
              <a:avLst/>
              <a:gdLst/>
              <a:ahLst/>
              <a:cxnLst>
                <a:cxn ang="0">
                  <a:pos x="456" y="0"/>
                </a:cxn>
                <a:cxn ang="0">
                  <a:pos x="380" y="76"/>
                </a:cxn>
                <a:cxn ang="0">
                  <a:pos x="403" y="130"/>
                </a:cxn>
                <a:cxn ang="0">
                  <a:pos x="294" y="245"/>
                </a:cxn>
                <a:cxn ang="0">
                  <a:pos x="266" y="238"/>
                </a:cxn>
                <a:cxn ang="0">
                  <a:pos x="245" y="242"/>
                </a:cxn>
                <a:cxn ang="0">
                  <a:pos x="210" y="152"/>
                </a:cxn>
                <a:cxn ang="0">
                  <a:pos x="235" y="105"/>
                </a:cxn>
                <a:cxn ang="0">
                  <a:pos x="180" y="49"/>
                </a:cxn>
                <a:cxn ang="0">
                  <a:pos x="124" y="105"/>
                </a:cxn>
                <a:cxn ang="0">
                  <a:pos x="130" y="132"/>
                </a:cxn>
                <a:cxn ang="0">
                  <a:pos x="54" y="216"/>
                </a:cxn>
                <a:cxn ang="0">
                  <a:pos x="40" y="213"/>
                </a:cxn>
                <a:cxn ang="0">
                  <a:pos x="0" y="254"/>
                </a:cxn>
                <a:cxn ang="0">
                  <a:pos x="40" y="294"/>
                </a:cxn>
                <a:cxn ang="0">
                  <a:pos x="81" y="254"/>
                </a:cxn>
                <a:cxn ang="0">
                  <a:pos x="71" y="227"/>
                </a:cxn>
                <a:cxn ang="0">
                  <a:pos x="144" y="148"/>
                </a:cxn>
                <a:cxn ang="0">
                  <a:pos x="180" y="161"/>
                </a:cxn>
                <a:cxn ang="0">
                  <a:pos x="189" y="160"/>
                </a:cxn>
                <a:cxn ang="0">
                  <a:pos x="225" y="253"/>
                </a:cxn>
                <a:cxn ang="0">
                  <a:pos x="202" y="302"/>
                </a:cxn>
                <a:cxn ang="0">
                  <a:pos x="266" y="365"/>
                </a:cxn>
                <a:cxn ang="0">
                  <a:pos x="329" y="302"/>
                </a:cxn>
                <a:cxn ang="0">
                  <a:pos x="312" y="258"/>
                </a:cxn>
                <a:cxn ang="0">
                  <a:pos x="422" y="143"/>
                </a:cxn>
                <a:cxn ang="0">
                  <a:pos x="456" y="151"/>
                </a:cxn>
                <a:cxn ang="0">
                  <a:pos x="531" y="76"/>
                </a:cxn>
                <a:cxn ang="0">
                  <a:pos x="456" y="0"/>
                </a:cxn>
              </a:cxnLst>
              <a:rect l="0" t="0" r="r" b="b"/>
              <a:pathLst>
                <a:path w="531" h="365">
                  <a:moveTo>
                    <a:pt x="456" y="0"/>
                  </a:moveTo>
                  <a:cubicBezTo>
                    <a:pt x="414" y="0"/>
                    <a:pt x="380" y="34"/>
                    <a:pt x="380" y="76"/>
                  </a:cubicBezTo>
                  <a:cubicBezTo>
                    <a:pt x="380" y="97"/>
                    <a:pt x="389" y="117"/>
                    <a:pt x="403" y="130"/>
                  </a:cubicBezTo>
                  <a:cubicBezTo>
                    <a:pt x="294" y="245"/>
                    <a:pt x="294" y="245"/>
                    <a:pt x="294" y="245"/>
                  </a:cubicBezTo>
                  <a:cubicBezTo>
                    <a:pt x="285" y="240"/>
                    <a:pt x="276" y="238"/>
                    <a:pt x="266" y="238"/>
                  </a:cubicBezTo>
                  <a:cubicBezTo>
                    <a:pt x="258" y="238"/>
                    <a:pt x="251" y="239"/>
                    <a:pt x="245" y="242"/>
                  </a:cubicBezTo>
                  <a:cubicBezTo>
                    <a:pt x="210" y="152"/>
                    <a:pt x="210" y="152"/>
                    <a:pt x="210" y="152"/>
                  </a:cubicBezTo>
                  <a:cubicBezTo>
                    <a:pt x="225" y="142"/>
                    <a:pt x="235" y="125"/>
                    <a:pt x="235" y="105"/>
                  </a:cubicBezTo>
                  <a:cubicBezTo>
                    <a:pt x="235" y="74"/>
                    <a:pt x="210" y="49"/>
                    <a:pt x="180" y="49"/>
                  </a:cubicBezTo>
                  <a:cubicBezTo>
                    <a:pt x="149" y="49"/>
                    <a:pt x="124" y="74"/>
                    <a:pt x="124" y="105"/>
                  </a:cubicBezTo>
                  <a:cubicBezTo>
                    <a:pt x="124" y="115"/>
                    <a:pt x="126" y="124"/>
                    <a:pt x="130" y="132"/>
                  </a:cubicBezTo>
                  <a:cubicBezTo>
                    <a:pt x="54" y="216"/>
                    <a:pt x="54" y="216"/>
                    <a:pt x="54" y="216"/>
                  </a:cubicBezTo>
                  <a:cubicBezTo>
                    <a:pt x="50" y="214"/>
                    <a:pt x="45" y="213"/>
                    <a:pt x="40" y="213"/>
                  </a:cubicBezTo>
                  <a:cubicBezTo>
                    <a:pt x="18" y="213"/>
                    <a:pt x="0" y="231"/>
                    <a:pt x="0" y="254"/>
                  </a:cubicBezTo>
                  <a:cubicBezTo>
                    <a:pt x="0" y="276"/>
                    <a:pt x="18" y="294"/>
                    <a:pt x="40" y="294"/>
                  </a:cubicBezTo>
                  <a:cubicBezTo>
                    <a:pt x="62" y="294"/>
                    <a:pt x="81" y="276"/>
                    <a:pt x="81" y="254"/>
                  </a:cubicBezTo>
                  <a:cubicBezTo>
                    <a:pt x="81" y="244"/>
                    <a:pt x="77" y="234"/>
                    <a:pt x="71" y="227"/>
                  </a:cubicBezTo>
                  <a:cubicBezTo>
                    <a:pt x="144" y="148"/>
                    <a:pt x="144" y="148"/>
                    <a:pt x="144" y="148"/>
                  </a:cubicBezTo>
                  <a:cubicBezTo>
                    <a:pt x="153" y="156"/>
                    <a:pt x="166" y="161"/>
                    <a:pt x="180" y="161"/>
                  </a:cubicBezTo>
                  <a:cubicBezTo>
                    <a:pt x="183" y="161"/>
                    <a:pt x="186" y="161"/>
                    <a:pt x="189" y="160"/>
                  </a:cubicBezTo>
                  <a:cubicBezTo>
                    <a:pt x="225" y="253"/>
                    <a:pt x="225" y="253"/>
                    <a:pt x="225" y="253"/>
                  </a:cubicBezTo>
                  <a:cubicBezTo>
                    <a:pt x="211" y="264"/>
                    <a:pt x="202" y="282"/>
                    <a:pt x="202" y="302"/>
                  </a:cubicBezTo>
                  <a:cubicBezTo>
                    <a:pt x="202" y="337"/>
                    <a:pt x="230" y="365"/>
                    <a:pt x="266" y="365"/>
                  </a:cubicBezTo>
                  <a:cubicBezTo>
                    <a:pt x="301" y="365"/>
                    <a:pt x="329" y="337"/>
                    <a:pt x="329" y="302"/>
                  </a:cubicBezTo>
                  <a:cubicBezTo>
                    <a:pt x="329" y="285"/>
                    <a:pt x="323" y="269"/>
                    <a:pt x="312" y="258"/>
                  </a:cubicBezTo>
                  <a:cubicBezTo>
                    <a:pt x="422" y="143"/>
                    <a:pt x="422" y="143"/>
                    <a:pt x="422" y="143"/>
                  </a:cubicBezTo>
                  <a:cubicBezTo>
                    <a:pt x="432" y="148"/>
                    <a:pt x="444" y="151"/>
                    <a:pt x="456" y="151"/>
                  </a:cubicBezTo>
                  <a:cubicBezTo>
                    <a:pt x="497" y="151"/>
                    <a:pt x="531" y="118"/>
                    <a:pt x="531" y="76"/>
                  </a:cubicBezTo>
                  <a:cubicBezTo>
                    <a:pt x="531" y="34"/>
                    <a:pt x="497" y="0"/>
                    <a:pt x="456" y="0"/>
                  </a:cubicBezTo>
                  <a:close/>
                </a:path>
              </a:pathLst>
            </a:custGeom>
            <a:solidFill>
              <a:schemeClr val="accent5"/>
            </a:solidFill>
            <a:ln w="9525">
              <a:noFill/>
              <a:round/>
              <a:headEnd/>
              <a:tailEnd/>
            </a:ln>
          </p:spPr>
          <p:txBody>
            <a:bodyPr vert="horz" wrap="square" lIns="64294" tIns="32147" rIns="64294" bIns="32147" numCol="1" anchor="t" anchorCtr="0" compatLnSpc="1">
              <a:prstTxWarp prst="textNoShape">
                <a:avLst/>
              </a:prstTxWarp>
            </a:bodyPr>
            <a:lstStyle/>
            <a:p>
              <a:endParaRPr lang="en-GB" sz="1266" kern="0" dirty="0">
                <a:solidFill>
                  <a:srgbClr val="000000"/>
                </a:solidFill>
              </a:endParaRPr>
            </a:p>
          </p:txBody>
        </p:sp>
        <p:grpSp>
          <p:nvGrpSpPr>
            <p:cNvPr id="96" name="Group 95"/>
            <p:cNvGrpSpPr/>
            <p:nvPr/>
          </p:nvGrpSpPr>
          <p:grpSpPr>
            <a:xfrm>
              <a:off x="4354037" y="3026404"/>
              <a:ext cx="435615" cy="434775"/>
              <a:chOff x="706787" y="2080773"/>
              <a:chExt cx="479176" cy="478252"/>
            </a:xfrm>
            <a:solidFill>
              <a:schemeClr val="accent6"/>
            </a:solidFill>
          </p:grpSpPr>
          <p:sp>
            <p:nvSpPr>
              <p:cNvPr id="112" name="Freeform 42"/>
              <p:cNvSpPr>
                <a:spLocks/>
              </p:cNvSpPr>
              <p:nvPr/>
            </p:nvSpPr>
            <p:spPr bwMode="auto">
              <a:xfrm>
                <a:off x="879244" y="2151834"/>
                <a:ext cx="306719" cy="235742"/>
              </a:xfrm>
              <a:custGeom>
                <a:avLst/>
                <a:gdLst/>
                <a:ahLst/>
                <a:cxnLst>
                  <a:cxn ang="0">
                    <a:pos x="202" y="9"/>
                  </a:cxn>
                  <a:cxn ang="0">
                    <a:pos x="198" y="33"/>
                  </a:cxn>
                  <a:cxn ang="0">
                    <a:pos x="27" y="159"/>
                  </a:cxn>
                  <a:cxn ang="0">
                    <a:pos x="3" y="155"/>
                  </a:cxn>
                  <a:cxn ang="0">
                    <a:pos x="0" y="142"/>
                  </a:cxn>
                  <a:cxn ang="0">
                    <a:pos x="0" y="140"/>
                  </a:cxn>
                  <a:cxn ang="0">
                    <a:pos x="0" y="41"/>
                  </a:cxn>
                  <a:cxn ang="0">
                    <a:pos x="17" y="24"/>
                  </a:cxn>
                  <a:cxn ang="0">
                    <a:pos x="34" y="41"/>
                  </a:cxn>
                  <a:cxn ang="0">
                    <a:pos x="34" y="112"/>
                  </a:cxn>
                  <a:cxn ang="0">
                    <a:pos x="179" y="5"/>
                  </a:cxn>
                  <a:cxn ang="0">
                    <a:pos x="202" y="9"/>
                  </a:cxn>
                </a:cxnLst>
                <a:rect l="0" t="0" r="r" b="b"/>
                <a:pathLst>
                  <a:path w="208" h="164">
                    <a:moveTo>
                      <a:pt x="202" y="9"/>
                    </a:moveTo>
                    <a:cubicBezTo>
                      <a:pt x="208" y="17"/>
                      <a:pt x="206" y="27"/>
                      <a:pt x="198" y="33"/>
                    </a:cubicBezTo>
                    <a:cubicBezTo>
                      <a:pt x="27" y="159"/>
                      <a:pt x="27" y="159"/>
                      <a:pt x="27" y="159"/>
                    </a:cubicBezTo>
                    <a:cubicBezTo>
                      <a:pt x="19" y="164"/>
                      <a:pt x="9" y="163"/>
                      <a:pt x="3" y="155"/>
                    </a:cubicBezTo>
                    <a:cubicBezTo>
                      <a:pt x="1" y="151"/>
                      <a:pt x="0" y="147"/>
                      <a:pt x="0" y="142"/>
                    </a:cubicBezTo>
                    <a:cubicBezTo>
                      <a:pt x="0" y="142"/>
                      <a:pt x="0" y="141"/>
                      <a:pt x="0" y="140"/>
                    </a:cubicBezTo>
                    <a:cubicBezTo>
                      <a:pt x="0" y="41"/>
                      <a:pt x="0" y="41"/>
                      <a:pt x="0" y="41"/>
                    </a:cubicBezTo>
                    <a:cubicBezTo>
                      <a:pt x="0" y="32"/>
                      <a:pt x="8" y="24"/>
                      <a:pt x="17" y="24"/>
                    </a:cubicBezTo>
                    <a:cubicBezTo>
                      <a:pt x="26" y="24"/>
                      <a:pt x="34" y="32"/>
                      <a:pt x="34" y="41"/>
                    </a:cubicBezTo>
                    <a:cubicBezTo>
                      <a:pt x="34" y="112"/>
                      <a:pt x="34" y="112"/>
                      <a:pt x="34" y="112"/>
                    </a:cubicBezTo>
                    <a:cubicBezTo>
                      <a:pt x="179" y="5"/>
                      <a:pt x="179" y="5"/>
                      <a:pt x="179" y="5"/>
                    </a:cubicBezTo>
                    <a:cubicBezTo>
                      <a:pt x="186" y="0"/>
                      <a:pt x="197" y="2"/>
                      <a:pt x="202" y="9"/>
                    </a:cubicBez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solidFill>
                    <a:srgbClr val="000000"/>
                  </a:solidFill>
                </a:endParaRPr>
              </a:p>
            </p:txBody>
          </p:sp>
          <p:sp>
            <p:nvSpPr>
              <p:cNvPr id="113" name="Freeform 43"/>
              <p:cNvSpPr>
                <a:spLocks/>
              </p:cNvSpPr>
              <p:nvPr/>
            </p:nvSpPr>
            <p:spPr bwMode="auto">
              <a:xfrm>
                <a:off x="706787" y="2080773"/>
                <a:ext cx="476860" cy="478252"/>
              </a:xfrm>
              <a:custGeom>
                <a:avLst/>
                <a:gdLst/>
                <a:ahLst/>
                <a:cxnLst>
                  <a:cxn ang="0">
                    <a:pos x="318" y="293"/>
                  </a:cxn>
                  <a:cxn ang="0">
                    <a:pos x="318" y="310"/>
                  </a:cxn>
                  <a:cxn ang="0">
                    <a:pos x="298" y="328"/>
                  </a:cxn>
                  <a:cxn ang="0">
                    <a:pos x="281" y="327"/>
                  </a:cxn>
                  <a:cxn ang="0">
                    <a:pos x="227" y="270"/>
                  </a:cxn>
                  <a:cxn ang="0">
                    <a:pos x="224" y="259"/>
                  </a:cxn>
                  <a:cxn ang="0">
                    <a:pos x="214" y="247"/>
                  </a:cxn>
                  <a:cxn ang="0">
                    <a:pos x="48" y="229"/>
                  </a:cxn>
                  <a:cxn ang="0">
                    <a:pos x="54" y="49"/>
                  </a:cxn>
                  <a:cxn ang="0">
                    <a:pos x="235" y="54"/>
                  </a:cxn>
                  <a:cxn ang="0">
                    <a:pos x="245" y="66"/>
                  </a:cxn>
                  <a:cxn ang="0">
                    <a:pos x="224" y="82"/>
                  </a:cxn>
                  <a:cxn ang="0">
                    <a:pos x="141" y="40"/>
                  </a:cxn>
                  <a:cxn ang="0">
                    <a:pos x="39" y="142"/>
                  </a:cxn>
                  <a:cxn ang="0">
                    <a:pos x="141" y="244"/>
                  </a:cxn>
                  <a:cxn ang="0">
                    <a:pos x="241" y="160"/>
                  </a:cxn>
                  <a:cxn ang="0">
                    <a:pos x="269" y="139"/>
                  </a:cxn>
                  <a:cxn ang="0">
                    <a:pos x="242" y="221"/>
                  </a:cxn>
                  <a:cxn ang="0">
                    <a:pos x="253" y="232"/>
                  </a:cxn>
                  <a:cxn ang="0">
                    <a:pos x="264" y="235"/>
                  </a:cxn>
                  <a:cxn ang="0">
                    <a:pos x="318" y="293"/>
                  </a:cxn>
                </a:cxnLst>
                <a:rect l="0" t="0" r="r" b="b"/>
                <a:pathLst>
                  <a:path w="323" h="333">
                    <a:moveTo>
                      <a:pt x="318" y="293"/>
                    </a:moveTo>
                    <a:cubicBezTo>
                      <a:pt x="323" y="298"/>
                      <a:pt x="322" y="305"/>
                      <a:pt x="318" y="310"/>
                    </a:cubicBezTo>
                    <a:cubicBezTo>
                      <a:pt x="298" y="328"/>
                      <a:pt x="298" y="328"/>
                      <a:pt x="298" y="328"/>
                    </a:cubicBezTo>
                    <a:cubicBezTo>
                      <a:pt x="293" y="333"/>
                      <a:pt x="286" y="332"/>
                      <a:pt x="281" y="327"/>
                    </a:cubicBezTo>
                    <a:cubicBezTo>
                      <a:pt x="227" y="270"/>
                      <a:pt x="227" y="270"/>
                      <a:pt x="227" y="270"/>
                    </a:cubicBezTo>
                    <a:cubicBezTo>
                      <a:pt x="224" y="267"/>
                      <a:pt x="223" y="263"/>
                      <a:pt x="224" y="259"/>
                    </a:cubicBezTo>
                    <a:cubicBezTo>
                      <a:pt x="214" y="247"/>
                      <a:pt x="214" y="247"/>
                      <a:pt x="214" y="247"/>
                    </a:cubicBezTo>
                    <a:cubicBezTo>
                      <a:pt x="163" y="283"/>
                      <a:pt x="92" y="276"/>
                      <a:pt x="48" y="229"/>
                    </a:cubicBezTo>
                    <a:cubicBezTo>
                      <a:pt x="0" y="178"/>
                      <a:pt x="3" y="97"/>
                      <a:pt x="54" y="49"/>
                    </a:cubicBezTo>
                    <a:cubicBezTo>
                      <a:pt x="106" y="0"/>
                      <a:pt x="186" y="3"/>
                      <a:pt x="235" y="54"/>
                    </a:cubicBezTo>
                    <a:cubicBezTo>
                      <a:pt x="238" y="58"/>
                      <a:pt x="242" y="62"/>
                      <a:pt x="245" y="66"/>
                    </a:cubicBezTo>
                    <a:cubicBezTo>
                      <a:pt x="224" y="82"/>
                      <a:pt x="224" y="82"/>
                      <a:pt x="224" y="82"/>
                    </a:cubicBezTo>
                    <a:cubicBezTo>
                      <a:pt x="205" y="56"/>
                      <a:pt x="175" y="40"/>
                      <a:pt x="141" y="40"/>
                    </a:cubicBezTo>
                    <a:cubicBezTo>
                      <a:pt x="84" y="40"/>
                      <a:pt x="39" y="85"/>
                      <a:pt x="39" y="142"/>
                    </a:cubicBezTo>
                    <a:cubicBezTo>
                      <a:pt x="39" y="198"/>
                      <a:pt x="84" y="244"/>
                      <a:pt x="141" y="244"/>
                    </a:cubicBezTo>
                    <a:cubicBezTo>
                      <a:pt x="191" y="244"/>
                      <a:pt x="232" y="208"/>
                      <a:pt x="241" y="160"/>
                    </a:cubicBezTo>
                    <a:cubicBezTo>
                      <a:pt x="269" y="139"/>
                      <a:pt x="269" y="139"/>
                      <a:pt x="269" y="139"/>
                    </a:cubicBezTo>
                    <a:cubicBezTo>
                      <a:pt x="270" y="168"/>
                      <a:pt x="261" y="197"/>
                      <a:pt x="242" y="221"/>
                    </a:cubicBezTo>
                    <a:cubicBezTo>
                      <a:pt x="253" y="232"/>
                      <a:pt x="253" y="232"/>
                      <a:pt x="253" y="232"/>
                    </a:cubicBezTo>
                    <a:cubicBezTo>
                      <a:pt x="257" y="231"/>
                      <a:pt x="261" y="232"/>
                      <a:pt x="264" y="235"/>
                    </a:cubicBezTo>
                    <a:lnTo>
                      <a:pt x="318" y="293"/>
                    </a:ln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solidFill>
                    <a:srgbClr val="000000"/>
                  </a:solidFill>
                </a:endParaRPr>
              </a:p>
            </p:txBody>
          </p:sp>
        </p:grpSp>
        <p:grpSp>
          <p:nvGrpSpPr>
            <p:cNvPr id="97" name="Group 96"/>
            <p:cNvGrpSpPr/>
            <p:nvPr/>
          </p:nvGrpSpPr>
          <p:grpSpPr>
            <a:xfrm>
              <a:off x="4160370" y="4089163"/>
              <a:ext cx="515554" cy="317045"/>
              <a:chOff x="7116713" y="4153108"/>
              <a:chExt cx="690333" cy="424527"/>
            </a:xfrm>
            <a:solidFill>
              <a:schemeClr val="accent2"/>
            </a:solidFill>
          </p:grpSpPr>
          <p:sp>
            <p:nvSpPr>
              <p:cNvPr id="98" name="Freeform 151"/>
              <p:cNvSpPr>
                <a:spLocks/>
              </p:cNvSpPr>
              <p:nvPr/>
            </p:nvSpPr>
            <p:spPr bwMode="auto">
              <a:xfrm>
                <a:off x="7116713" y="4359603"/>
                <a:ext cx="150351" cy="156240"/>
              </a:xfrm>
              <a:custGeom>
                <a:avLst/>
                <a:gdLst/>
                <a:ahLst/>
                <a:cxnLst>
                  <a:cxn ang="0">
                    <a:pos x="259" y="338"/>
                  </a:cxn>
                  <a:cxn ang="0">
                    <a:pos x="0" y="188"/>
                  </a:cxn>
                  <a:cxn ang="0">
                    <a:pos x="108" y="0"/>
                  </a:cxn>
                  <a:cxn ang="0">
                    <a:pos x="368" y="149"/>
                  </a:cxn>
                  <a:cxn ang="0">
                    <a:pos x="259" y="338"/>
                  </a:cxn>
                </a:cxnLst>
                <a:rect l="0" t="0" r="r" b="b"/>
                <a:pathLst>
                  <a:path w="368" h="338">
                    <a:moveTo>
                      <a:pt x="259" y="338"/>
                    </a:moveTo>
                    <a:cubicBezTo>
                      <a:pt x="172" y="287"/>
                      <a:pt x="86" y="238"/>
                      <a:pt x="0" y="188"/>
                    </a:cubicBezTo>
                    <a:cubicBezTo>
                      <a:pt x="36" y="124"/>
                      <a:pt x="71" y="63"/>
                      <a:pt x="108" y="0"/>
                    </a:cubicBezTo>
                    <a:cubicBezTo>
                      <a:pt x="195" y="49"/>
                      <a:pt x="280" y="99"/>
                      <a:pt x="368" y="149"/>
                    </a:cubicBezTo>
                    <a:cubicBezTo>
                      <a:pt x="332" y="212"/>
                      <a:pt x="296" y="274"/>
                      <a:pt x="259" y="338"/>
                    </a:cubicBez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99" name="Freeform 152"/>
              <p:cNvSpPr>
                <a:spLocks/>
              </p:cNvSpPr>
              <p:nvPr/>
            </p:nvSpPr>
            <p:spPr bwMode="auto">
              <a:xfrm>
                <a:off x="7656522" y="4359212"/>
                <a:ext cx="150524" cy="156631"/>
              </a:xfrm>
              <a:custGeom>
                <a:avLst/>
                <a:gdLst/>
                <a:ahLst/>
                <a:cxnLst>
                  <a:cxn ang="0">
                    <a:pos x="110" y="339"/>
                  </a:cxn>
                  <a:cxn ang="0">
                    <a:pos x="0" y="150"/>
                  </a:cxn>
                  <a:cxn ang="0">
                    <a:pos x="260" y="0"/>
                  </a:cxn>
                  <a:cxn ang="0">
                    <a:pos x="368" y="189"/>
                  </a:cxn>
                  <a:cxn ang="0">
                    <a:pos x="110" y="339"/>
                  </a:cxn>
                </a:cxnLst>
                <a:rect l="0" t="0" r="r" b="b"/>
                <a:pathLst>
                  <a:path w="368" h="339">
                    <a:moveTo>
                      <a:pt x="110" y="339"/>
                    </a:moveTo>
                    <a:cubicBezTo>
                      <a:pt x="73" y="276"/>
                      <a:pt x="37" y="214"/>
                      <a:pt x="0" y="150"/>
                    </a:cubicBezTo>
                    <a:cubicBezTo>
                      <a:pt x="86" y="100"/>
                      <a:pt x="172" y="51"/>
                      <a:pt x="260" y="0"/>
                    </a:cubicBezTo>
                    <a:cubicBezTo>
                      <a:pt x="296" y="63"/>
                      <a:pt x="331" y="125"/>
                      <a:pt x="368" y="189"/>
                    </a:cubicBezTo>
                    <a:cubicBezTo>
                      <a:pt x="282" y="239"/>
                      <a:pt x="197" y="288"/>
                      <a:pt x="110" y="339"/>
                    </a:cubicBez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100" name="Freeform 160"/>
              <p:cNvSpPr>
                <a:spLocks/>
              </p:cNvSpPr>
              <p:nvPr/>
            </p:nvSpPr>
            <p:spPr bwMode="auto">
              <a:xfrm>
                <a:off x="7548214" y="4240517"/>
                <a:ext cx="92390" cy="168559"/>
              </a:xfrm>
              <a:custGeom>
                <a:avLst/>
                <a:gdLst/>
                <a:ahLst/>
                <a:cxnLst>
                  <a:cxn ang="0">
                    <a:pos x="0" y="49"/>
                  </a:cxn>
                  <a:cxn ang="0">
                    <a:pos x="21" y="28"/>
                  </a:cxn>
                  <a:cxn ang="0">
                    <a:pos x="100" y="4"/>
                  </a:cxn>
                  <a:cxn ang="0">
                    <a:pos x="138" y="27"/>
                  </a:cxn>
                  <a:cxn ang="0">
                    <a:pos x="219" y="300"/>
                  </a:cxn>
                  <a:cxn ang="0">
                    <a:pos x="197" y="339"/>
                  </a:cxn>
                  <a:cxn ang="0">
                    <a:pos x="126" y="360"/>
                  </a:cxn>
                  <a:cxn ang="0">
                    <a:pos x="85" y="337"/>
                  </a:cxn>
                  <a:cxn ang="0">
                    <a:pos x="36" y="177"/>
                  </a:cxn>
                  <a:cxn ang="0">
                    <a:pos x="7" y="78"/>
                  </a:cxn>
                  <a:cxn ang="0">
                    <a:pos x="0" y="49"/>
                  </a:cxn>
                </a:cxnLst>
                <a:rect l="0" t="0" r="r" b="b"/>
                <a:pathLst>
                  <a:path w="226" h="365">
                    <a:moveTo>
                      <a:pt x="0" y="49"/>
                    </a:moveTo>
                    <a:cubicBezTo>
                      <a:pt x="6" y="43"/>
                      <a:pt x="12" y="32"/>
                      <a:pt x="21" y="28"/>
                    </a:cubicBezTo>
                    <a:cubicBezTo>
                      <a:pt x="47" y="18"/>
                      <a:pt x="73" y="11"/>
                      <a:pt x="100" y="4"/>
                    </a:cubicBezTo>
                    <a:cubicBezTo>
                      <a:pt x="117" y="0"/>
                      <a:pt x="133" y="9"/>
                      <a:pt x="138" y="27"/>
                    </a:cubicBezTo>
                    <a:cubicBezTo>
                      <a:pt x="166" y="118"/>
                      <a:pt x="193" y="209"/>
                      <a:pt x="219" y="300"/>
                    </a:cubicBezTo>
                    <a:cubicBezTo>
                      <a:pt x="226" y="322"/>
                      <a:pt x="218" y="333"/>
                      <a:pt x="197" y="339"/>
                    </a:cubicBezTo>
                    <a:cubicBezTo>
                      <a:pt x="173" y="346"/>
                      <a:pt x="150" y="353"/>
                      <a:pt x="126" y="360"/>
                    </a:cubicBezTo>
                    <a:cubicBezTo>
                      <a:pt x="104" y="365"/>
                      <a:pt x="92" y="359"/>
                      <a:pt x="85" y="337"/>
                    </a:cubicBezTo>
                    <a:cubicBezTo>
                      <a:pt x="68" y="284"/>
                      <a:pt x="52" y="231"/>
                      <a:pt x="36" y="177"/>
                    </a:cubicBezTo>
                    <a:cubicBezTo>
                      <a:pt x="26" y="144"/>
                      <a:pt x="16" y="111"/>
                      <a:pt x="7" y="78"/>
                    </a:cubicBezTo>
                    <a:cubicBezTo>
                      <a:pt x="4" y="70"/>
                      <a:pt x="3" y="62"/>
                      <a:pt x="0" y="49"/>
                    </a:cubicBez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101" name="Freeform 161"/>
              <p:cNvSpPr>
                <a:spLocks/>
              </p:cNvSpPr>
              <p:nvPr/>
            </p:nvSpPr>
            <p:spPr bwMode="auto">
              <a:xfrm>
                <a:off x="7284711" y="4238561"/>
                <a:ext cx="93083" cy="169537"/>
              </a:xfrm>
              <a:custGeom>
                <a:avLst/>
                <a:gdLst/>
                <a:ahLst/>
                <a:cxnLst>
                  <a:cxn ang="0">
                    <a:pos x="108" y="367"/>
                  </a:cxn>
                  <a:cxn ang="0">
                    <a:pos x="16" y="338"/>
                  </a:cxn>
                  <a:cxn ang="0">
                    <a:pos x="6" y="299"/>
                  </a:cxn>
                  <a:cxn ang="0">
                    <a:pos x="77" y="61"/>
                  </a:cxn>
                  <a:cxn ang="0">
                    <a:pos x="157" y="18"/>
                  </a:cxn>
                  <a:cxn ang="0">
                    <a:pos x="193" y="28"/>
                  </a:cxn>
                  <a:cxn ang="0">
                    <a:pos x="219" y="77"/>
                  </a:cxn>
                  <a:cxn ang="0">
                    <a:pos x="158" y="282"/>
                  </a:cxn>
                  <a:cxn ang="0">
                    <a:pos x="140" y="343"/>
                  </a:cxn>
                  <a:cxn ang="0">
                    <a:pos x="108" y="367"/>
                  </a:cxn>
                </a:cxnLst>
                <a:rect l="0" t="0" r="r" b="b"/>
                <a:pathLst>
                  <a:path w="228" h="367">
                    <a:moveTo>
                      <a:pt x="108" y="367"/>
                    </a:moveTo>
                    <a:cubicBezTo>
                      <a:pt x="79" y="358"/>
                      <a:pt x="46" y="350"/>
                      <a:pt x="16" y="338"/>
                    </a:cubicBezTo>
                    <a:cubicBezTo>
                      <a:pt x="0" y="332"/>
                      <a:pt x="2" y="314"/>
                      <a:pt x="6" y="299"/>
                    </a:cubicBezTo>
                    <a:cubicBezTo>
                      <a:pt x="30" y="220"/>
                      <a:pt x="54" y="140"/>
                      <a:pt x="77" y="61"/>
                    </a:cubicBezTo>
                    <a:cubicBezTo>
                      <a:pt x="95" y="1"/>
                      <a:pt x="97" y="0"/>
                      <a:pt x="157" y="18"/>
                    </a:cubicBezTo>
                    <a:cubicBezTo>
                      <a:pt x="169" y="21"/>
                      <a:pt x="181" y="25"/>
                      <a:pt x="193" y="28"/>
                    </a:cubicBezTo>
                    <a:cubicBezTo>
                      <a:pt x="222" y="37"/>
                      <a:pt x="228" y="48"/>
                      <a:pt x="219" y="77"/>
                    </a:cubicBezTo>
                    <a:cubicBezTo>
                      <a:pt x="199" y="146"/>
                      <a:pt x="179" y="214"/>
                      <a:pt x="158" y="282"/>
                    </a:cubicBezTo>
                    <a:cubicBezTo>
                      <a:pt x="152" y="302"/>
                      <a:pt x="146" y="322"/>
                      <a:pt x="140" y="343"/>
                    </a:cubicBezTo>
                    <a:cubicBezTo>
                      <a:pt x="135" y="357"/>
                      <a:pt x="126" y="365"/>
                      <a:pt x="108" y="367"/>
                    </a:cubicBez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102" name="Freeform 170"/>
              <p:cNvSpPr>
                <a:spLocks/>
              </p:cNvSpPr>
              <p:nvPr/>
            </p:nvSpPr>
            <p:spPr bwMode="auto">
              <a:xfrm>
                <a:off x="7293190" y="4406729"/>
                <a:ext cx="39621" cy="170906"/>
              </a:xfrm>
              <a:custGeom>
                <a:avLst/>
                <a:gdLst/>
                <a:ahLst/>
                <a:cxnLst>
                  <a:cxn ang="0">
                    <a:pos x="0" y="0"/>
                  </a:cxn>
                  <a:cxn ang="0">
                    <a:pos x="86" y="21"/>
                  </a:cxn>
                  <a:cxn ang="0">
                    <a:pos x="96" y="37"/>
                  </a:cxn>
                  <a:cxn ang="0">
                    <a:pos x="96" y="345"/>
                  </a:cxn>
                  <a:cxn ang="0">
                    <a:pos x="84" y="362"/>
                  </a:cxn>
                  <a:cxn ang="0">
                    <a:pos x="49" y="369"/>
                  </a:cxn>
                  <a:cxn ang="0">
                    <a:pos x="0" y="321"/>
                  </a:cxn>
                  <a:cxn ang="0">
                    <a:pos x="0" y="25"/>
                  </a:cxn>
                  <a:cxn ang="0">
                    <a:pos x="0" y="0"/>
                  </a:cxn>
                </a:cxnLst>
                <a:rect l="0" t="0" r="r" b="b"/>
                <a:pathLst>
                  <a:path w="97" h="370">
                    <a:moveTo>
                      <a:pt x="0" y="0"/>
                    </a:moveTo>
                    <a:cubicBezTo>
                      <a:pt x="31" y="7"/>
                      <a:pt x="59" y="14"/>
                      <a:pt x="86" y="21"/>
                    </a:cubicBezTo>
                    <a:cubicBezTo>
                      <a:pt x="91" y="23"/>
                      <a:pt x="96" y="32"/>
                      <a:pt x="96" y="37"/>
                    </a:cubicBezTo>
                    <a:cubicBezTo>
                      <a:pt x="97" y="140"/>
                      <a:pt x="97" y="242"/>
                      <a:pt x="96" y="345"/>
                    </a:cubicBezTo>
                    <a:cubicBezTo>
                      <a:pt x="96" y="351"/>
                      <a:pt x="90" y="360"/>
                      <a:pt x="84" y="362"/>
                    </a:cubicBezTo>
                    <a:cubicBezTo>
                      <a:pt x="73" y="366"/>
                      <a:pt x="61" y="369"/>
                      <a:pt x="49" y="369"/>
                    </a:cubicBezTo>
                    <a:cubicBezTo>
                      <a:pt x="8" y="370"/>
                      <a:pt x="0" y="361"/>
                      <a:pt x="0" y="321"/>
                    </a:cubicBezTo>
                    <a:cubicBezTo>
                      <a:pt x="0" y="222"/>
                      <a:pt x="0" y="124"/>
                      <a:pt x="0" y="25"/>
                    </a:cubicBezTo>
                    <a:cubicBezTo>
                      <a:pt x="0" y="18"/>
                      <a:pt x="0" y="10"/>
                      <a:pt x="0" y="0"/>
                    </a:cubicBez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103" name="Freeform 171"/>
              <p:cNvSpPr>
                <a:spLocks/>
              </p:cNvSpPr>
              <p:nvPr/>
            </p:nvSpPr>
            <p:spPr bwMode="auto">
              <a:xfrm>
                <a:off x="7591987" y="4406729"/>
                <a:ext cx="39621" cy="170515"/>
              </a:xfrm>
              <a:custGeom>
                <a:avLst/>
                <a:gdLst/>
                <a:ahLst/>
                <a:cxnLst>
                  <a:cxn ang="0">
                    <a:pos x="0" y="23"/>
                  </a:cxn>
                  <a:cxn ang="0">
                    <a:pos x="95" y="0"/>
                  </a:cxn>
                  <a:cxn ang="0">
                    <a:pos x="96" y="18"/>
                  </a:cxn>
                  <a:cxn ang="0">
                    <a:pos x="97" y="339"/>
                  </a:cxn>
                  <a:cxn ang="0">
                    <a:pos x="78" y="364"/>
                  </a:cxn>
                  <a:cxn ang="0">
                    <a:pos x="45" y="369"/>
                  </a:cxn>
                  <a:cxn ang="0">
                    <a:pos x="0" y="323"/>
                  </a:cxn>
                  <a:cxn ang="0">
                    <a:pos x="0" y="23"/>
                  </a:cxn>
                </a:cxnLst>
                <a:rect l="0" t="0" r="r" b="b"/>
                <a:pathLst>
                  <a:path w="97" h="369">
                    <a:moveTo>
                      <a:pt x="0" y="23"/>
                    </a:moveTo>
                    <a:cubicBezTo>
                      <a:pt x="33" y="16"/>
                      <a:pt x="63" y="8"/>
                      <a:pt x="95" y="0"/>
                    </a:cubicBezTo>
                    <a:cubicBezTo>
                      <a:pt x="96" y="7"/>
                      <a:pt x="96" y="13"/>
                      <a:pt x="96" y="18"/>
                    </a:cubicBezTo>
                    <a:cubicBezTo>
                      <a:pt x="96" y="125"/>
                      <a:pt x="96" y="232"/>
                      <a:pt x="97" y="339"/>
                    </a:cubicBezTo>
                    <a:cubicBezTo>
                      <a:pt x="97" y="354"/>
                      <a:pt x="93" y="362"/>
                      <a:pt x="78" y="364"/>
                    </a:cubicBezTo>
                    <a:cubicBezTo>
                      <a:pt x="67" y="366"/>
                      <a:pt x="56" y="369"/>
                      <a:pt x="45" y="369"/>
                    </a:cubicBezTo>
                    <a:cubicBezTo>
                      <a:pt x="6" y="368"/>
                      <a:pt x="0" y="362"/>
                      <a:pt x="0" y="323"/>
                    </a:cubicBezTo>
                    <a:cubicBezTo>
                      <a:pt x="0" y="224"/>
                      <a:pt x="0" y="125"/>
                      <a:pt x="0" y="23"/>
                    </a:cubicBez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104" name="Freeform 173"/>
              <p:cNvSpPr>
                <a:spLocks/>
              </p:cNvSpPr>
              <p:nvPr/>
            </p:nvSpPr>
            <p:spPr bwMode="auto">
              <a:xfrm>
                <a:off x="7520013" y="4153108"/>
                <a:ext cx="79760" cy="90537"/>
              </a:xfrm>
              <a:custGeom>
                <a:avLst/>
                <a:gdLst/>
                <a:ahLst/>
                <a:cxnLst>
                  <a:cxn ang="0">
                    <a:pos x="101" y="0"/>
                  </a:cxn>
                  <a:cxn ang="0">
                    <a:pos x="195" y="102"/>
                  </a:cxn>
                  <a:cxn ang="0">
                    <a:pos x="99" y="195"/>
                  </a:cxn>
                  <a:cxn ang="0">
                    <a:pos x="0" y="96"/>
                  </a:cxn>
                  <a:cxn ang="0">
                    <a:pos x="101" y="0"/>
                  </a:cxn>
                </a:cxnLst>
                <a:rect l="0" t="0" r="r" b="b"/>
                <a:pathLst>
                  <a:path w="195" h="196">
                    <a:moveTo>
                      <a:pt x="101" y="0"/>
                    </a:moveTo>
                    <a:cubicBezTo>
                      <a:pt x="156" y="0"/>
                      <a:pt x="195" y="43"/>
                      <a:pt x="195" y="102"/>
                    </a:cubicBezTo>
                    <a:cubicBezTo>
                      <a:pt x="195" y="153"/>
                      <a:pt x="151" y="196"/>
                      <a:pt x="99" y="195"/>
                    </a:cubicBezTo>
                    <a:cubicBezTo>
                      <a:pt x="44" y="195"/>
                      <a:pt x="0" y="151"/>
                      <a:pt x="0" y="96"/>
                    </a:cubicBezTo>
                    <a:cubicBezTo>
                      <a:pt x="1" y="40"/>
                      <a:pt x="43" y="0"/>
                      <a:pt x="101" y="0"/>
                    </a:cubicBez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105" name="Freeform 174"/>
              <p:cNvSpPr>
                <a:spLocks/>
              </p:cNvSpPr>
              <p:nvPr/>
            </p:nvSpPr>
            <p:spPr bwMode="auto">
              <a:xfrm>
                <a:off x="7324678" y="4153108"/>
                <a:ext cx="79241" cy="90537"/>
              </a:xfrm>
              <a:custGeom>
                <a:avLst/>
                <a:gdLst/>
                <a:ahLst/>
                <a:cxnLst>
                  <a:cxn ang="0">
                    <a:pos x="194" y="97"/>
                  </a:cxn>
                  <a:cxn ang="0">
                    <a:pos x="95" y="195"/>
                  </a:cxn>
                  <a:cxn ang="0">
                    <a:pos x="0" y="102"/>
                  </a:cxn>
                  <a:cxn ang="0">
                    <a:pos x="96" y="0"/>
                  </a:cxn>
                  <a:cxn ang="0">
                    <a:pos x="194" y="97"/>
                  </a:cxn>
                </a:cxnLst>
                <a:rect l="0" t="0" r="r" b="b"/>
                <a:pathLst>
                  <a:path w="194" h="196">
                    <a:moveTo>
                      <a:pt x="194" y="97"/>
                    </a:moveTo>
                    <a:cubicBezTo>
                      <a:pt x="194" y="153"/>
                      <a:pt x="151" y="196"/>
                      <a:pt x="95" y="195"/>
                    </a:cubicBezTo>
                    <a:cubicBezTo>
                      <a:pt x="43" y="195"/>
                      <a:pt x="0" y="153"/>
                      <a:pt x="0" y="102"/>
                    </a:cubicBezTo>
                    <a:cubicBezTo>
                      <a:pt x="1" y="41"/>
                      <a:pt x="39" y="0"/>
                      <a:pt x="96" y="0"/>
                    </a:cubicBezTo>
                    <a:cubicBezTo>
                      <a:pt x="154" y="0"/>
                      <a:pt x="194" y="40"/>
                      <a:pt x="194" y="97"/>
                    </a:cubicBez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106" name="Freeform 197"/>
              <p:cNvSpPr>
                <a:spLocks/>
              </p:cNvSpPr>
              <p:nvPr/>
            </p:nvSpPr>
            <p:spPr bwMode="auto">
              <a:xfrm>
                <a:off x="7225021" y="4244232"/>
                <a:ext cx="89449" cy="121433"/>
              </a:xfrm>
              <a:custGeom>
                <a:avLst/>
                <a:gdLst/>
                <a:ahLst/>
                <a:cxnLst>
                  <a:cxn ang="0">
                    <a:pos x="219" y="0"/>
                  </a:cxn>
                  <a:cxn ang="0">
                    <a:pos x="192" y="86"/>
                  </a:cxn>
                  <a:cxn ang="0">
                    <a:pos x="178" y="101"/>
                  </a:cxn>
                  <a:cxn ang="0">
                    <a:pos x="108" y="139"/>
                  </a:cxn>
                  <a:cxn ang="0">
                    <a:pos x="86" y="168"/>
                  </a:cxn>
                  <a:cxn ang="0">
                    <a:pos x="66" y="243"/>
                  </a:cxn>
                  <a:cxn ang="0">
                    <a:pos x="29" y="256"/>
                  </a:cxn>
                  <a:cxn ang="0">
                    <a:pos x="6" y="227"/>
                  </a:cxn>
                  <a:cxn ang="0">
                    <a:pos x="9" y="217"/>
                  </a:cxn>
                  <a:cxn ang="0">
                    <a:pos x="40" y="118"/>
                  </a:cxn>
                  <a:cxn ang="0">
                    <a:pos x="127" y="59"/>
                  </a:cxn>
                  <a:cxn ang="0">
                    <a:pos x="219" y="0"/>
                  </a:cxn>
                </a:cxnLst>
                <a:rect l="0" t="0" r="r" b="b"/>
                <a:pathLst>
                  <a:path w="219" h="263">
                    <a:moveTo>
                      <a:pt x="219" y="0"/>
                    </a:moveTo>
                    <a:cubicBezTo>
                      <a:pt x="209" y="32"/>
                      <a:pt x="202" y="59"/>
                      <a:pt x="192" y="86"/>
                    </a:cubicBezTo>
                    <a:cubicBezTo>
                      <a:pt x="190" y="92"/>
                      <a:pt x="184" y="97"/>
                      <a:pt x="178" y="101"/>
                    </a:cubicBezTo>
                    <a:cubicBezTo>
                      <a:pt x="155" y="114"/>
                      <a:pt x="131" y="127"/>
                      <a:pt x="108" y="139"/>
                    </a:cubicBezTo>
                    <a:cubicBezTo>
                      <a:pt x="95" y="145"/>
                      <a:pt x="89" y="154"/>
                      <a:pt x="86" y="168"/>
                    </a:cubicBezTo>
                    <a:cubicBezTo>
                      <a:pt x="80" y="193"/>
                      <a:pt x="73" y="218"/>
                      <a:pt x="66" y="243"/>
                    </a:cubicBezTo>
                    <a:cubicBezTo>
                      <a:pt x="61" y="258"/>
                      <a:pt x="50" y="263"/>
                      <a:pt x="29" y="256"/>
                    </a:cubicBezTo>
                    <a:cubicBezTo>
                      <a:pt x="16" y="252"/>
                      <a:pt x="0" y="248"/>
                      <a:pt x="6" y="227"/>
                    </a:cubicBezTo>
                    <a:cubicBezTo>
                      <a:pt x="7" y="224"/>
                      <a:pt x="8" y="220"/>
                      <a:pt x="9" y="217"/>
                    </a:cubicBezTo>
                    <a:cubicBezTo>
                      <a:pt x="19" y="183"/>
                      <a:pt x="21" y="144"/>
                      <a:pt x="40" y="118"/>
                    </a:cubicBezTo>
                    <a:cubicBezTo>
                      <a:pt x="60" y="91"/>
                      <a:pt x="97" y="78"/>
                      <a:pt x="127" y="59"/>
                    </a:cubicBezTo>
                    <a:cubicBezTo>
                      <a:pt x="156" y="40"/>
                      <a:pt x="185" y="22"/>
                      <a:pt x="219" y="0"/>
                    </a:cubicBez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107" name="Freeform 198"/>
              <p:cNvSpPr>
                <a:spLocks/>
              </p:cNvSpPr>
              <p:nvPr/>
            </p:nvSpPr>
            <p:spPr bwMode="auto">
              <a:xfrm>
                <a:off x="7610327" y="4244232"/>
                <a:ext cx="89103" cy="121433"/>
              </a:xfrm>
              <a:custGeom>
                <a:avLst/>
                <a:gdLst/>
                <a:ahLst/>
                <a:cxnLst>
                  <a:cxn ang="0">
                    <a:pos x="0" y="0"/>
                  </a:cxn>
                  <a:cxn ang="0">
                    <a:pos x="178" y="114"/>
                  </a:cxn>
                  <a:cxn ang="0">
                    <a:pos x="186" y="128"/>
                  </a:cxn>
                  <a:cxn ang="0">
                    <a:pos x="212" y="222"/>
                  </a:cxn>
                  <a:cxn ang="0">
                    <a:pos x="190" y="257"/>
                  </a:cxn>
                  <a:cxn ang="0">
                    <a:pos x="153" y="238"/>
                  </a:cxn>
                  <a:cxn ang="0">
                    <a:pos x="132" y="165"/>
                  </a:cxn>
                  <a:cxn ang="0">
                    <a:pos x="113" y="141"/>
                  </a:cxn>
                  <a:cxn ang="0">
                    <a:pos x="47" y="104"/>
                  </a:cxn>
                  <a:cxn ang="0">
                    <a:pos x="23" y="75"/>
                  </a:cxn>
                  <a:cxn ang="0">
                    <a:pos x="0" y="0"/>
                  </a:cxn>
                </a:cxnLst>
                <a:rect l="0" t="0" r="r" b="b"/>
                <a:pathLst>
                  <a:path w="218" h="263">
                    <a:moveTo>
                      <a:pt x="0" y="0"/>
                    </a:moveTo>
                    <a:cubicBezTo>
                      <a:pt x="63" y="40"/>
                      <a:pt x="120" y="76"/>
                      <a:pt x="178" y="114"/>
                    </a:cubicBezTo>
                    <a:cubicBezTo>
                      <a:pt x="182" y="116"/>
                      <a:pt x="185" y="123"/>
                      <a:pt x="186" y="128"/>
                    </a:cubicBezTo>
                    <a:cubicBezTo>
                      <a:pt x="195" y="160"/>
                      <a:pt x="204" y="191"/>
                      <a:pt x="212" y="222"/>
                    </a:cubicBezTo>
                    <a:cubicBezTo>
                      <a:pt x="218" y="242"/>
                      <a:pt x="212" y="251"/>
                      <a:pt x="190" y="257"/>
                    </a:cubicBezTo>
                    <a:cubicBezTo>
                      <a:pt x="168" y="263"/>
                      <a:pt x="158" y="258"/>
                      <a:pt x="153" y="238"/>
                    </a:cubicBezTo>
                    <a:cubicBezTo>
                      <a:pt x="146" y="214"/>
                      <a:pt x="141" y="189"/>
                      <a:pt x="132" y="165"/>
                    </a:cubicBezTo>
                    <a:cubicBezTo>
                      <a:pt x="129" y="156"/>
                      <a:pt x="121" y="146"/>
                      <a:pt x="113" y="141"/>
                    </a:cubicBezTo>
                    <a:cubicBezTo>
                      <a:pt x="92" y="127"/>
                      <a:pt x="70" y="115"/>
                      <a:pt x="47" y="104"/>
                    </a:cubicBezTo>
                    <a:cubicBezTo>
                      <a:pt x="34" y="98"/>
                      <a:pt x="27" y="88"/>
                      <a:pt x="23" y="75"/>
                    </a:cubicBezTo>
                    <a:cubicBezTo>
                      <a:pt x="17" y="51"/>
                      <a:pt x="9" y="28"/>
                      <a:pt x="0" y="0"/>
                    </a:cubicBez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108" name="Freeform 207"/>
              <p:cNvSpPr>
                <a:spLocks/>
              </p:cNvSpPr>
              <p:nvPr/>
            </p:nvSpPr>
            <p:spPr bwMode="auto">
              <a:xfrm>
                <a:off x="7465686" y="4275128"/>
                <a:ext cx="87892" cy="80760"/>
              </a:xfrm>
              <a:custGeom>
                <a:avLst/>
                <a:gdLst/>
                <a:ahLst/>
                <a:cxnLst>
                  <a:cxn ang="0">
                    <a:pos x="12" y="175"/>
                  </a:cxn>
                  <a:cxn ang="0">
                    <a:pos x="0" y="114"/>
                  </a:cxn>
                  <a:cxn ang="0">
                    <a:pos x="132" y="92"/>
                  </a:cxn>
                  <a:cxn ang="0">
                    <a:pos x="158" y="72"/>
                  </a:cxn>
                  <a:cxn ang="0">
                    <a:pos x="190" y="0"/>
                  </a:cxn>
                  <a:cxn ang="0">
                    <a:pos x="214" y="87"/>
                  </a:cxn>
                  <a:cxn ang="0">
                    <a:pos x="204" y="112"/>
                  </a:cxn>
                  <a:cxn ang="0">
                    <a:pos x="132" y="159"/>
                  </a:cxn>
                  <a:cxn ang="0">
                    <a:pos x="23" y="175"/>
                  </a:cxn>
                  <a:cxn ang="0">
                    <a:pos x="12" y="175"/>
                  </a:cxn>
                </a:cxnLst>
                <a:rect l="0" t="0" r="r" b="b"/>
                <a:pathLst>
                  <a:path w="215" h="175">
                    <a:moveTo>
                      <a:pt x="12" y="175"/>
                    </a:moveTo>
                    <a:cubicBezTo>
                      <a:pt x="8" y="155"/>
                      <a:pt x="5" y="136"/>
                      <a:pt x="0" y="114"/>
                    </a:cubicBezTo>
                    <a:cubicBezTo>
                      <a:pt x="46" y="107"/>
                      <a:pt x="89" y="99"/>
                      <a:pt x="132" y="92"/>
                    </a:cubicBezTo>
                    <a:cubicBezTo>
                      <a:pt x="145" y="90"/>
                      <a:pt x="153" y="85"/>
                      <a:pt x="158" y="72"/>
                    </a:cubicBezTo>
                    <a:cubicBezTo>
                      <a:pt x="167" y="49"/>
                      <a:pt x="177" y="28"/>
                      <a:pt x="190" y="0"/>
                    </a:cubicBezTo>
                    <a:cubicBezTo>
                      <a:pt x="199" y="33"/>
                      <a:pt x="208" y="60"/>
                      <a:pt x="214" y="87"/>
                    </a:cubicBezTo>
                    <a:cubicBezTo>
                      <a:pt x="215" y="95"/>
                      <a:pt x="207" y="103"/>
                      <a:pt x="204" y="112"/>
                    </a:cubicBezTo>
                    <a:cubicBezTo>
                      <a:pt x="194" y="149"/>
                      <a:pt x="165" y="156"/>
                      <a:pt x="132" y="159"/>
                    </a:cubicBezTo>
                    <a:cubicBezTo>
                      <a:pt x="96" y="162"/>
                      <a:pt x="60" y="169"/>
                      <a:pt x="23" y="175"/>
                    </a:cubicBezTo>
                    <a:cubicBezTo>
                      <a:pt x="20" y="175"/>
                      <a:pt x="17" y="175"/>
                      <a:pt x="12" y="175"/>
                    </a:cubicBez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109" name="Freeform 208"/>
              <p:cNvSpPr>
                <a:spLocks/>
              </p:cNvSpPr>
              <p:nvPr/>
            </p:nvSpPr>
            <p:spPr bwMode="auto">
              <a:xfrm>
                <a:off x="7370874" y="4275128"/>
                <a:ext cx="87027" cy="81346"/>
              </a:xfrm>
              <a:custGeom>
                <a:avLst/>
                <a:gdLst/>
                <a:ahLst/>
                <a:cxnLst>
                  <a:cxn ang="0">
                    <a:pos x="212" y="114"/>
                  </a:cxn>
                  <a:cxn ang="0">
                    <a:pos x="213" y="124"/>
                  </a:cxn>
                  <a:cxn ang="0">
                    <a:pos x="204" y="176"/>
                  </a:cxn>
                  <a:cxn ang="0">
                    <a:pos x="80" y="159"/>
                  </a:cxn>
                  <a:cxn ang="0">
                    <a:pos x="78" y="158"/>
                  </a:cxn>
                  <a:cxn ang="0">
                    <a:pos x="4" y="100"/>
                  </a:cxn>
                  <a:cxn ang="0">
                    <a:pos x="2" y="87"/>
                  </a:cxn>
                  <a:cxn ang="0">
                    <a:pos x="26" y="0"/>
                  </a:cxn>
                  <a:cxn ang="0">
                    <a:pos x="55" y="68"/>
                  </a:cxn>
                  <a:cxn ang="0">
                    <a:pos x="86" y="93"/>
                  </a:cxn>
                  <a:cxn ang="0">
                    <a:pos x="212" y="114"/>
                  </a:cxn>
                </a:cxnLst>
                <a:rect l="0" t="0" r="r" b="b"/>
                <a:pathLst>
                  <a:path w="213" h="176">
                    <a:moveTo>
                      <a:pt x="212" y="114"/>
                    </a:moveTo>
                    <a:cubicBezTo>
                      <a:pt x="212" y="118"/>
                      <a:pt x="213" y="121"/>
                      <a:pt x="213" y="124"/>
                    </a:cubicBezTo>
                    <a:cubicBezTo>
                      <a:pt x="210" y="141"/>
                      <a:pt x="207" y="158"/>
                      <a:pt x="204" y="176"/>
                    </a:cubicBezTo>
                    <a:cubicBezTo>
                      <a:pt x="162" y="170"/>
                      <a:pt x="121" y="165"/>
                      <a:pt x="80" y="159"/>
                    </a:cubicBezTo>
                    <a:cubicBezTo>
                      <a:pt x="79" y="158"/>
                      <a:pt x="79" y="158"/>
                      <a:pt x="78" y="158"/>
                    </a:cubicBezTo>
                    <a:cubicBezTo>
                      <a:pt x="35" y="162"/>
                      <a:pt x="18" y="133"/>
                      <a:pt x="4" y="100"/>
                    </a:cubicBezTo>
                    <a:cubicBezTo>
                      <a:pt x="2" y="96"/>
                      <a:pt x="0" y="91"/>
                      <a:pt x="2" y="87"/>
                    </a:cubicBezTo>
                    <a:cubicBezTo>
                      <a:pt x="9" y="60"/>
                      <a:pt x="17" y="32"/>
                      <a:pt x="26" y="0"/>
                    </a:cubicBezTo>
                    <a:cubicBezTo>
                      <a:pt x="37" y="26"/>
                      <a:pt x="47" y="46"/>
                      <a:pt x="55" y="68"/>
                    </a:cubicBezTo>
                    <a:cubicBezTo>
                      <a:pt x="61" y="84"/>
                      <a:pt x="70" y="91"/>
                      <a:pt x="86" y="93"/>
                    </a:cubicBezTo>
                    <a:cubicBezTo>
                      <a:pt x="128" y="99"/>
                      <a:pt x="170" y="107"/>
                      <a:pt x="212" y="114"/>
                    </a:cubicBez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110" name="Freeform 212"/>
              <p:cNvSpPr>
                <a:spLocks/>
              </p:cNvSpPr>
              <p:nvPr/>
            </p:nvSpPr>
            <p:spPr bwMode="auto">
              <a:xfrm>
                <a:off x="7671229" y="4352759"/>
                <a:ext cx="56403" cy="52601"/>
              </a:xfrm>
              <a:custGeom>
                <a:avLst/>
                <a:gdLst/>
                <a:ahLst/>
                <a:cxnLst>
                  <a:cxn ang="0">
                    <a:pos x="0" y="63"/>
                  </a:cxn>
                  <a:cxn ang="0">
                    <a:pos x="108" y="0"/>
                  </a:cxn>
                  <a:cxn ang="0">
                    <a:pos x="138" y="50"/>
                  </a:cxn>
                  <a:cxn ang="0">
                    <a:pos x="109" y="68"/>
                  </a:cxn>
                  <a:cxn ang="0">
                    <a:pos x="90" y="39"/>
                  </a:cxn>
                  <a:cxn ang="0">
                    <a:pos x="45" y="65"/>
                  </a:cxn>
                  <a:cxn ang="0">
                    <a:pos x="61" y="96"/>
                  </a:cxn>
                  <a:cxn ang="0">
                    <a:pos x="30" y="114"/>
                  </a:cxn>
                  <a:cxn ang="0">
                    <a:pos x="0" y="63"/>
                  </a:cxn>
                </a:cxnLst>
                <a:rect l="0" t="0" r="r" b="b"/>
                <a:pathLst>
                  <a:path w="138" h="114">
                    <a:moveTo>
                      <a:pt x="0" y="63"/>
                    </a:moveTo>
                    <a:cubicBezTo>
                      <a:pt x="36" y="42"/>
                      <a:pt x="71" y="22"/>
                      <a:pt x="108" y="0"/>
                    </a:cubicBezTo>
                    <a:cubicBezTo>
                      <a:pt x="119" y="18"/>
                      <a:pt x="128" y="33"/>
                      <a:pt x="138" y="50"/>
                    </a:cubicBezTo>
                    <a:cubicBezTo>
                      <a:pt x="128" y="57"/>
                      <a:pt x="119" y="62"/>
                      <a:pt x="109" y="68"/>
                    </a:cubicBezTo>
                    <a:cubicBezTo>
                      <a:pt x="102" y="58"/>
                      <a:pt x="97" y="49"/>
                      <a:pt x="90" y="39"/>
                    </a:cubicBezTo>
                    <a:cubicBezTo>
                      <a:pt x="75" y="48"/>
                      <a:pt x="60" y="56"/>
                      <a:pt x="45" y="65"/>
                    </a:cubicBezTo>
                    <a:cubicBezTo>
                      <a:pt x="51" y="76"/>
                      <a:pt x="55" y="85"/>
                      <a:pt x="61" y="96"/>
                    </a:cubicBezTo>
                    <a:cubicBezTo>
                      <a:pt x="51" y="102"/>
                      <a:pt x="41" y="107"/>
                      <a:pt x="30" y="114"/>
                    </a:cubicBezTo>
                    <a:cubicBezTo>
                      <a:pt x="20" y="97"/>
                      <a:pt x="10" y="81"/>
                      <a:pt x="0" y="63"/>
                    </a:cubicBez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sp>
            <p:nvSpPr>
              <p:cNvPr id="111" name="Freeform 213"/>
              <p:cNvSpPr>
                <a:spLocks/>
              </p:cNvSpPr>
              <p:nvPr/>
            </p:nvSpPr>
            <p:spPr bwMode="auto">
              <a:xfrm>
                <a:off x="7195609" y="4352759"/>
                <a:ext cx="56749" cy="52601"/>
              </a:xfrm>
              <a:custGeom>
                <a:avLst/>
                <a:gdLst/>
                <a:ahLst/>
                <a:cxnLst>
                  <a:cxn ang="0">
                    <a:pos x="109" y="114"/>
                  </a:cxn>
                  <a:cxn ang="0">
                    <a:pos x="78" y="96"/>
                  </a:cxn>
                  <a:cxn ang="0">
                    <a:pos x="94" y="65"/>
                  </a:cxn>
                  <a:cxn ang="0">
                    <a:pos x="49" y="39"/>
                  </a:cxn>
                  <a:cxn ang="0">
                    <a:pos x="31" y="68"/>
                  </a:cxn>
                  <a:cxn ang="0">
                    <a:pos x="0" y="51"/>
                  </a:cxn>
                  <a:cxn ang="0">
                    <a:pos x="29" y="0"/>
                  </a:cxn>
                  <a:cxn ang="0">
                    <a:pos x="139" y="63"/>
                  </a:cxn>
                  <a:cxn ang="0">
                    <a:pos x="109" y="114"/>
                  </a:cxn>
                </a:cxnLst>
                <a:rect l="0" t="0" r="r" b="b"/>
                <a:pathLst>
                  <a:path w="139" h="114">
                    <a:moveTo>
                      <a:pt x="109" y="114"/>
                    </a:moveTo>
                    <a:cubicBezTo>
                      <a:pt x="98" y="108"/>
                      <a:pt x="88" y="102"/>
                      <a:pt x="78" y="96"/>
                    </a:cubicBezTo>
                    <a:cubicBezTo>
                      <a:pt x="83" y="86"/>
                      <a:pt x="88" y="77"/>
                      <a:pt x="94" y="65"/>
                    </a:cubicBezTo>
                    <a:cubicBezTo>
                      <a:pt x="79" y="56"/>
                      <a:pt x="65" y="48"/>
                      <a:pt x="49" y="39"/>
                    </a:cubicBezTo>
                    <a:cubicBezTo>
                      <a:pt x="43" y="49"/>
                      <a:pt x="37" y="58"/>
                      <a:pt x="31" y="68"/>
                    </a:cubicBezTo>
                    <a:cubicBezTo>
                      <a:pt x="21" y="63"/>
                      <a:pt x="11" y="57"/>
                      <a:pt x="0" y="51"/>
                    </a:cubicBezTo>
                    <a:cubicBezTo>
                      <a:pt x="10" y="34"/>
                      <a:pt x="19" y="18"/>
                      <a:pt x="29" y="0"/>
                    </a:cubicBezTo>
                    <a:cubicBezTo>
                      <a:pt x="66" y="21"/>
                      <a:pt x="101" y="41"/>
                      <a:pt x="139" y="63"/>
                    </a:cubicBezTo>
                    <a:cubicBezTo>
                      <a:pt x="129" y="80"/>
                      <a:pt x="119" y="96"/>
                      <a:pt x="109" y="114"/>
                    </a:cubicBezTo>
                    <a:close/>
                  </a:path>
                </a:pathLst>
              </a:custGeom>
              <a:grpFill/>
              <a:ln w="9525">
                <a:noFill/>
                <a:round/>
                <a:headEnd/>
                <a:tailEnd/>
              </a:ln>
            </p:spPr>
            <p:txBody>
              <a:bodyPr vert="horz" wrap="square" lIns="64294" tIns="32147" rIns="64294" bIns="32147" numCol="1" anchor="t" anchorCtr="0" compatLnSpc="1">
                <a:prstTxWarp prst="textNoShape">
                  <a:avLst/>
                </a:prstTxWarp>
              </a:bodyPr>
              <a:lstStyle/>
              <a:p>
                <a:endParaRPr lang="en-US" sz="1266" dirty="0"/>
              </a:p>
            </p:txBody>
          </p:sp>
        </p:grpSp>
      </p:grpSp>
      <p:grpSp>
        <p:nvGrpSpPr>
          <p:cNvPr id="14" name="Group 13"/>
          <p:cNvGrpSpPr/>
          <p:nvPr/>
        </p:nvGrpSpPr>
        <p:grpSpPr>
          <a:xfrm>
            <a:off x="2471786" y="914935"/>
            <a:ext cx="9199311" cy="2879529"/>
            <a:chOff x="2265442" y="1564535"/>
            <a:chExt cx="6663272" cy="1536052"/>
          </a:xfrm>
        </p:grpSpPr>
        <p:grpSp>
          <p:nvGrpSpPr>
            <p:cNvPr id="28" name="Group 27"/>
            <p:cNvGrpSpPr/>
            <p:nvPr/>
          </p:nvGrpSpPr>
          <p:grpSpPr>
            <a:xfrm>
              <a:off x="2265442" y="1564538"/>
              <a:ext cx="1977003" cy="1536049"/>
              <a:chOff x="227242" y="3762873"/>
              <a:chExt cx="2811736" cy="2184601"/>
            </a:xfrm>
          </p:grpSpPr>
          <p:sp>
            <p:nvSpPr>
              <p:cNvPr id="11" name="Pentagon 10"/>
              <p:cNvSpPr/>
              <p:nvPr/>
            </p:nvSpPr>
            <p:spPr>
              <a:xfrm>
                <a:off x="227242" y="3762873"/>
                <a:ext cx="2743200" cy="365760"/>
              </a:xfrm>
              <a:prstGeom prst="homePlate">
                <a:avLst/>
              </a:prstGeom>
              <a:solidFill>
                <a:srgbClr val="EEB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Our Mandate</a:t>
                </a:r>
                <a:endParaRPr lang="en-ZA" sz="1600" dirty="0"/>
              </a:p>
            </p:txBody>
          </p:sp>
          <p:sp>
            <p:nvSpPr>
              <p:cNvPr id="4" name="TextBox 3"/>
              <p:cNvSpPr txBox="1"/>
              <p:nvPr/>
            </p:nvSpPr>
            <p:spPr>
              <a:xfrm>
                <a:off x="295778" y="4211546"/>
                <a:ext cx="2743200" cy="17359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200911" indent="-200911">
                  <a:buFont typeface="Arial" panose="020B0604020202020204" pitchFamily="34" charset="0"/>
                  <a:buChar char="•"/>
                </a:pPr>
                <a:r>
                  <a:rPr lang="en-US" sz="1600" b="1" dirty="0">
                    <a:solidFill>
                      <a:srgbClr val="EEB111"/>
                    </a:solidFill>
                  </a:rPr>
                  <a:t>The implementing arm of the Gauteng Department of Economic Development and to assist the department to lead, facilitate and manage sustainable job creation and inclusive economic growth and development in the Gauteng </a:t>
                </a:r>
                <a:r>
                  <a:rPr lang="en-US" sz="1600" b="1" dirty="0" err="1">
                    <a:solidFill>
                      <a:srgbClr val="EEB111"/>
                    </a:solidFill>
                  </a:rPr>
                  <a:t>Cityy</a:t>
                </a:r>
                <a:r>
                  <a:rPr lang="en-US" sz="1600" b="1" dirty="0">
                    <a:solidFill>
                      <a:srgbClr val="EEB111"/>
                    </a:solidFill>
                  </a:rPr>
                  <a:t> Region.</a:t>
                </a:r>
                <a:endParaRPr lang="en-US" sz="1600" b="1" dirty="0">
                  <a:solidFill>
                    <a:srgbClr val="EEB111"/>
                  </a:solidFill>
                  <a:sym typeface="Helvetica Light"/>
                </a:endParaRPr>
              </a:p>
            </p:txBody>
          </p:sp>
        </p:grpSp>
        <p:grpSp>
          <p:nvGrpSpPr>
            <p:cNvPr id="26" name="Group 25"/>
            <p:cNvGrpSpPr/>
            <p:nvPr/>
          </p:nvGrpSpPr>
          <p:grpSpPr>
            <a:xfrm>
              <a:off x="4621496" y="1564535"/>
              <a:ext cx="1939986" cy="1081052"/>
              <a:chOff x="4993241" y="1695652"/>
              <a:chExt cx="2759091" cy="1537496"/>
            </a:xfrm>
          </p:grpSpPr>
          <p:sp>
            <p:nvSpPr>
              <p:cNvPr id="10" name="Pentagon 9"/>
              <p:cNvSpPr/>
              <p:nvPr/>
            </p:nvSpPr>
            <p:spPr>
              <a:xfrm>
                <a:off x="5009132" y="1695652"/>
                <a:ext cx="2743200" cy="365760"/>
              </a:xfrm>
              <a:prstGeom prst="homePlate">
                <a:avLst/>
              </a:prstGeom>
              <a:solidFill>
                <a:srgbClr val="3B7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Our Vision</a:t>
                </a:r>
                <a:endParaRPr lang="en-ZA" sz="1600" dirty="0"/>
              </a:p>
            </p:txBody>
          </p:sp>
          <p:sp>
            <p:nvSpPr>
              <p:cNvPr id="5" name="TextBox 4"/>
              <p:cNvSpPr txBox="1"/>
              <p:nvPr/>
            </p:nvSpPr>
            <p:spPr>
              <a:xfrm>
                <a:off x="4993241" y="2244420"/>
                <a:ext cx="2743200" cy="9887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200911" indent="-200911">
                  <a:buFont typeface="Arial" panose="020B0604020202020204" pitchFamily="34" charset="0"/>
                  <a:buChar char="•"/>
                </a:pPr>
                <a:r>
                  <a:rPr lang="en-US" sz="1600" b="1" dirty="0">
                    <a:solidFill>
                      <a:srgbClr val="3B73B9"/>
                    </a:solidFill>
                  </a:rPr>
                  <a:t>The premier catalyst of innovative and sustainable growth and socio-economic development within the Southern African region.</a:t>
                </a:r>
                <a:endParaRPr lang="en-US" sz="1600" b="1" dirty="0">
                  <a:solidFill>
                    <a:srgbClr val="3B73B9"/>
                  </a:solidFill>
                  <a:sym typeface="Helvetica Light"/>
                </a:endParaRPr>
              </a:p>
            </p:txBody>
          </p:sp>
        </p:grpSp>
        <p:grpSp>
          <p:nvGrpSpPr>
            <p:cNvPr id="429" name="Group 428"/>
            <p:cNvGrpSpPr/>
            <p:nvPr/>
          </p:nvGrpSpPr>
          <p:grpSpPr>
            <a:xfrm>
              <a:off x="6952883" y="1564536"/>
              <a:ext cx="1975831" cy="1243968"/>
              <a:chOff x="9724152" y="3684118"/>
              <a:chExt cx="2810069" cy="1769198"/>
            </a:xfrm>
          </p:grpSpPr>
          <p:sp>
            <p:nvSpPr>
              <p:cNvPr id="430" name="Pentagon 429"/>
              <p:cNvSpPr/>
              <p:nvPr/>
            </p:nvSpPr>
            <p:spPr>
              <a:xfrm>
                <a:off x="9791021" y="3684118"/>
                <a:ext cx="2743200" cy="365760"/>
              </a:xfrm>
              <a:prstGeom prst="homePlate">
                <a:avLst/>
              </a:prstGeom>
              <a:solidFill>
                <a:srgbClr val="B0B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Our Mission</a:t>
                </a:r>
                <a:endParaRPr lang="en-ZA" sz="1600" dirty="0"/>
              </a:p>
            </p:txBody>
          </p:sp>
          <p:sp>
            <p:nvSpPr>
              <p:cNvPr id="431" name="TextBox 430"/>
              <p:cNvSpPr txBox="1"/>
              <p:nvPr/>
            </p:nvSpPr>
            <p:spPr>
              <a:xfrm>
                <a:off x="9724152" y="4090988"/>
                <a:ext cx="2743200" cy="1362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200911" indent="-200911">
                  <a:buFont typeface="Arial" panose="020B0604020202020204" pitchFamily="34" charset="0"/>
                  <a:buChar char="•"/>
                </a:pPr>
                <a:r>
                  <a:rPr lang="en-US" sz="1600" b="1" dirty="0">
                    <a:solidFill>
                      <a:srgbClr val="B0BC22"/>
                    </a:solidFill>
                  </a:rPr>
                  <a:t>To create an enabling environment for ease of doing business, strategic infrastructure development and social transformation, thus positioning Gauteng as a leading Global City Region</a:t>
                </a:r>
                <a:endParaRPr lang="en-US" sz="1600" b="1" dirty="0">
                  <a:solidFill>
                    <a:srgbClr val="B0BC22"/>
                  </a:solidFill>
                  <a:sym typeface="Helvetica Light"/>
                </a:endParaRPr>
              </a:p>
            </p:txBody>
          </p:sp>
        </p:grpSp>
      </p:grpSp>
      <p:sp>
        <p:nvSpPr>
          <p:cNvPr id="13" name="Rectangle 12"/>
          <p:cNvSpPr/>
          <p:nvPr/>
        </p:nvSpPr>
        <p:spPr>
          <a:xfrm>
            <a:off x="1766699" y="4858681"/>
            <a:ext cx="4234051" cy="1366528"/>
          </a:xfrm>
          <a:prstGeom prst="rect">
            <a:avLst/>
          </a:prstGeom>
        </p:spPr>
        <p:txBody>
          <a:bodyPr wrap="square">
            <a:spAutoFit/>
          </a:bodyPr>
          <a:lstStyle/>
          <a:p>
            <a:pPr marL="342900" indent="-342900" algn="just">
              <a:lnSpc>
                <a:spcPct val="115000"/>
              </a:lnSpc>
              <a:buFont typeface="Symbol" panose="05050102010706020507" pitchFamily="18" charset="2"/>
              <a:buChar char=""/>
            </a:pPr>
            <a:r>
              <a:rPr lang="en-US" sz="1200" b="1" dirty="0">
                <a:solidFill>
                  <a:schemeClr val="bg1"/>
                </a:solidFill>
                <a:latin typeface="Calibri" panose="020F0502020204030204" pitchFamily="34" charset="0"/>
                <a:ea typeface="Times New Roman" panose="02020603050405020304" pitchFamily="18" charset="0"/>
              </a:rPr>
              <a:t>Attraction of foreign direct investment (FDI) and domestic direct investment that supports the modernization and reindustrialization of Gauteng’s economy. Increase the global investment and trade  footprint of Gauteng enterprises. </a:t>
            </a:r>
          </a:p>
          <a:p>
            <a:pPr marL="342900" marR="0" lvl="0" indent="-342900" algn="just">
              <a:lnSpc>
                <a:spcPct val="115000"/>
              </a:lnSpc>
              <a:spcBef>
                <a:spcPts val="0"/>
              </a:spcBef>
              <a:spcAft>
                <a:spcPts val="0"/>
              </a:spcAft>
              <a:buFont typeface="Symbol" panose="05050102010706020507" pitchFamily="18" charset="2"/>
              <a:buChar char=""/>
            </a:pPr>
            <a:r>
              <a:rPr lang="en-US" sz="1200" b="1" dirty="0">
                <a:solidFill>
                  <a:schemeClr val="bg1"/>
                </a:solidFill>
                <a:latin typeface="Calibri" panose="020F0502020204030204" pitchFamily="34" charset="0"/>
                <a:ea typeface="Times New Roman" panose="02020603050405020304" pitchFamily="18" charset="0"/>
              </a:rPr>
              <a:t>Increase intra-Africa trade </a:t>
            </a:r>
            <a:endParaRPr lang="en-US" sz="1200" b="1" dirty="0">
              <a:solidFill>
                <a:schemeClr val="bg1"/>
              </a:solidFill>
              <a:latin typeface="Times New Roman" panose="02020603050405020304" pitchFamily="18" charset="0"/>
              <a:ea typeface="Times New Roman" panose="02020603050405020304" pitchFamily="18" charset="0"/>
            </a:endParaRPr>
          </a:p>
        </p:txBody>
      </p:sp>
      <p:sp>
        <p:nvSpPr>
          <p:cNvPr id="6" name="About Gauteng Growth…">
            <a:extLst>
              <a:ext uri="{FF2B5EF4-FFF2-40B4-BE49-F238E27FC236}">
                <a16:creationId xmlns:a16="http://schemas.microsoft.com/office/drawing/2014/main" id="{B6FB950E-8758-A8FA-E897-327079A308A8}"/>
              </a:ext>
            </a:extLst>
          </p:cNvPr>
          <p:cNvSpPr/>
          <p:nvPr/>
        </p:nvSpPr>
        <p:spPr>
          <a:xfrm>
            <a:off x="827284" y="252879"/>
            <a:ext cx="8223228" cy="379912"/>
          </a:xfrm>
          <a:prstGeom prst="rect">
            <a:avLst/>
          </a:prstGeom>
          <a:solidFill>
            <a:schemeClr val="tx2"/>
          </a:solidFill>
          <a:ln w="12700">
            <a:solidFill>
              <a:schemeClr val="tx2">
                <a:lumMod val="75000"/>
              </a:schemeClr>
            </a:solidFill>
            <a:miter lim="400000"/>
          </a:ln>
          <a:extLst>
            <a:ext uri="{C572A759-6A51-4108-AA02-DFA0A04FC94B}">
              <ma14:wrappingTextBoxFlag xmlns="" xmlns:ma14="http://schemas.microsoft.com/office/mac/drawingml/2011/main" val="1"/>
            </a:ext>
          </a:extLst>
        </p:spPr>
        <p:txBody>
          <a:bodyPr wrap="square" lIns="35719" tIns="35719" rIns="35719" bIns="35719" anchor="b">
            <a:spAutoFit/>
          </a:bodyPr>
          <a:lstStyle/>
          <a:p>
            <a:pPr algn="l">
              <a:defRPr>
                <a:solidFill>
                  <a:srgbClr val="53585F"/>
                </a:solidFill>
                <a:latin typeface="Avenir Book"/>
                <a:ea typeface="Avenir Book"/>
                <a:cs typeface="Avenir Book"/>
                <a:sym typeface="Avenir Book"/>
              </a:defRPr>
            </a:pPr>
            <a:r>
              <a:rPr lang="en-US" sz="2000" b="1" dirty="0">
                <a:solidFill>
                  <a:schemeClr val="bg1"/>
                </a:solidFill>
                <a:latin typeface="Calibri" panose="020F0502020204030204" pitchFamily="34" charset="0"/>
                <a:ea typeface="Avenir Black"/>
                <a:cs typeface="Calibri" panose="020F0502020204030204" pitchFamily="34" charset="0"/>
                <a:sym typeface="Avenir Black"/>
              </a:rPr>
              <a:t>ABOUT THE GAUTENG GROWTH &amp; DEVELOPMENT AGENCY (GGDA</a:t>
            </a:r>
            <a:r>
              <a:rPr lang="en-US" sz="2000" b="1" dirty="0">
                <a:solidFill>
                  <a:schemeClr val="bg1"/>
                </a:solidFill>
                <a:latin typeface="Corbel"/>
                <a:ea typeface="Avenir Black"/>
                <a:cs typeface="Corbel"/>
                <a:sym typeface="Avenir Black"/>
              </a:rPr>
              <a:t>)</a:t>
            </a:r>
          </a:p>
        </p:txBody>
      </p:sp>
      <p:pic>
        <p:nvPicPr>
          <p:cNvPr id="8" name="Picture 7">
            <a:extLst>
              <a:ext uri="{FF2B5EF4-FFF2-40B4-BE49-F238E27FC236}">
                <a16:creationId xmlns:a16="http://schemas.microsoft.com/office/drawing/2014/main" id="{F77CEAB6-A5EB-37B9-1799-95FB8D42A278}"/>
              </a:ext>
            </a:extLst>
          </p:cNvPr>
          <p:cNvPicPr>
            <a:picLocks noChangeAspect="1"/>
          </p:cNvPicPr>
          <p:nvPr/>
        </p:nvPicPr>
        <p:blipFill>
          <a:blip r:embed="rId2"/>
          <a:stretch>
            <a:fillRect/>
          </a:stretch>
        </p:blipFill>
        <p:spPr>
          <a:xfrm>
            <a:off x="3748559" y="3439566"/>
            <a:ext cx="7239837" cy="2466775"/>
          </a:xfrm>
          <a:prstGeom prst="rect">
            <a:avLst/>
          </a:prstGeom>
        </p:spPr>
      </p:pic>
    </p:spTree>
    <p:extLst>
      <p:ext uri="{BB962C8B-B14F-4D97-AF65-F5344CB8AC3E}">
        <p14:creationId xmlns:p14="http://schemas.microsoft.com/office/powerpoint/2010/main" val="280412101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78082C-E97B-4461-A716-6F9F56177624}"/>
              </a:ext>
            </a:extLst>
          </p:cNvPr>
          <p:cNvSpPr>
            <a:spLocks noGrp="1"/>
          </p:cNvSpPr>
          <p:nvPr>
            <p:ph type="sldNum" sz="quarter" idx="2"/>
          </p:nvPr>
        </p:nvSpPr>
        <p:spPr/>
        <p:txBody>
          <a:bodyPr/>
          <a:lstStyle/>
          <a:p>
            <a:fld id="{86CB4B4D-7CA3-9044-876B-883B54F8677D}" type="slidenum">
              <a:rPr lang="en-ZA" smtClean="0"/>
              <a:pPr/>
              <a:t>3</a:t>
            </a:fld>
            <a:endParaRPr lang="en-ZA" dirty="0"/>
          </a:p>
        </p:txBody>
      </p:sp>
      <p:sp>
        <p:nvSpPr>
          <p:cNvPr id="8" name="About Gauteng Growth…">
            <a:extLst>
              <a:ext uri="{FF2B5EF4-FFF2-40B4-BE49-F238E27FC236}">
                <a16:creationId xmlns:a16="http://schemas.microsoft.com/office/drawing/2014/main" id="{87426E55-30ED-4A7C-9389-9CBBFF0CDC89}"/>
              </a:ext>
            </a:extLst>
          </p:cNvPr>
          <p:cNvSpPr/>
          <p:nvPr/>
        </p:nvSpPr>
        <p:spPr>
          <a:xfrm>
            <a:off x="827284" y="252879"/>
            <a:ext cx="8814556" cy="379912"/>
          </a:xfrm>
          <a:prstGeom prst="rect">
            <a:avLst/>
          </a:prstGeom>
          <a:solidFill>
            <a:schemeClr val="tx2"/>
          </a:solidFill>
          <a:ln w="12700">
            <a:solidFill>
              <a:schemeClr val="tx2">
                <a:lumMod val="75000"/>
              </a:schemeClr>
            </a:solidFill>
            <a:miter lim="400000"/>
          </a:ln>
          <a:extLst>
            <a:ext uri="{C572A759-6A51-4108-AA02-DFA0A04FC94B}">
              <ma14:wrappingTextBoxFlag xmlns="" xmlns:ma14="http://schemas.microsoft.com/office/mac/drawingml/2011/main" val="1"/>
            </a:ext>
          </a:extLst>
        </p:spPr>
        <p:txBody>
          <a:bodyPr wrap="square" lIns="35719" tIns="35719" rIns="35719" bIns="35719" anchor="b">
            <a:spAutoFit/>
          </a:bodyPr>
          <a:lstStyle/>
          <a:p>
            <a:pPr algn="l">
              <a:defRPr>
                <a:solidFill>
                  <a:srgbClr val="53585F"/>
                </a:solidFill>
                <a:latin typeface="Avenir Book"/>
                <a:ea typeface="Avenir Book"/>
                <a:cs typeface="Avenir Book"/>
                <a:sym typeface="Avenir Book"/>
              </a:defRPr>
            </a:pPr>
            <a:r>
              <a:rPr lang="en-US" sz="2000" b="1" dirty="0">
                <a:solidFill>
                  <a:schemeClr val="bg1"/>
                </a:solidFill>
                <a:latin typeface="Calibri" panose="020F0502020204030204" pitchFamily="34" charset="0"/>
                <a:ea typeface="Avenir Black"/>
                <a:cs typeface="Calibri" panose="020F0502020204030204" pitchFamily="34" charset="0"/>
                <a:sym typeface="Avenir Black"/>
              </a:rPr>
              <a:t>GAUTENG GROWTH &amp; DEVELOPMENT AGENCY (GGDA</a:t>
            </a:r>
            <a:r>
              <a:rPr lang="en-US" sz="2000" b="1" dirty="0">
                <a:solidFill>
                  <a:schemeClr val="bg1"/>
                </a:solidFill>
                <a:latin typeface="Corbel"/>
                <a:ea typeface="Avenir Black"/>
                <a:cs typeface="Corbel"/>
                <a:sym typeface="Avenir Black"/>
              </a:rPr>
              <a:t>)’s FUNCTIONAL AREAS</a:t>
            </a:r>
          </a:p>
        </p:txBody>
      </p:sp>
      <p:graphicFrame>
        <p:nvGraphicFramePr>
          <p:cNvPr id="4" name="Table 3">
            <a:extLst>
              <a:ext uri="{FF2B5EF4-FFF2-40B4-BE49-F238E27FC236}">
                <a16:creationId xmlns:a16="http://schemas.microsoft.com/office/drawing/2014/main" id="{B2107E2B-4F0A-4C27-A906-DB67B009CDED}"/>
              </a:ext>
            </a:extLst>
          </p:cNvPr>
          <p:cNvGraphicFramePr>
            <a:graphicFrameLocks noGrp="1"/>
          </p:cNvGraphicFramePr>
          <p:nvPr/>
        </p:nvGraphicFramePr>
        <p:xfrm>
          <a:off x="1361440" y="1381760"/>
          <a:ext cx="8814555" cy="3749040"/>
        </p:xfrm>
        <a:graphic>
          <a:graphicData uri="http://schemas.openxmlformats.org/drawingml/2006/table">
            <a:tbl>
              <a:tblPr firstRow="1" firstCol="1" bandRow="1"/>
              <a:tblGrid>
                <a:gridCol w="2937859">
                  <a:extLst>
                    <a:ext uri="{9D8B030D-6E8A-4147-A177-3AD203B41FA5}">
                      <a16:colId xmlns:a16="http://schemas.microsoft.com/office/drawing/2014/main" val="1945796535"/>
                    </a:ext>
                  </a:extLst>
                </a:gridCol>
                <a:gridCol w="2937859">
                  <a:extLst>
                    <a:ext uri="{9D8B030D-6E8A-4147-A177-3AD203B41FA5}">
                      <a16:colId xmlns:a16="http://schemas.microsoft.com/office/drawing/2014/main" val="2628385956"/>
                    </a:ext>
                  </a:extLst>
                </a:gridCol>
                <a:gridCol w="2938837">
                  <a:extLst>
                    <a:ext uri="{9D8B030D-6E8A-4147-A177-3AD203B41FA5}">
                      <a16:colId xmlns:a16="http://schemas.microsoft.com/office/drawing/2014/main" val="1842576736"/>
                    </a:ext>
                  </a:extLst>
                </a:gridCol>
              </a:tblGrid>
              <a:tr h="930296">
                <a:tc>
                  <a:txBody>
                    <a:bodyPr/>
                    <a:lstStyle/>
                    <a:p>
                      <a:pPr>
                        <a:lnSpc>
                          <a:spcPct val="107000"/>
                        </a:lnSpc>
                        <a:spcAft>
                          <a:spcPts val="0"/>
                        </a:spcAft>
                      </a:pPr>
                      <a:r>
                        <a:rPr lang="en-ZA" sz="1800" b="1" dirty="0">
                          <a:solidFill>
                            <a:srgbClr val="9EAB59"/>
                          </a:solidFill>
                          <a:effectLst/>
                          <a:latin typeface="+mj-lt"/>
                          <a:ea typeface="Calibri" panose="020F0502020204030204" pitchFamily="34" charset="0"/>
                          <a:cs typeface="DIN2014-Bold"/>
                        </a:rPr>
                        <a:t>TRADE AND INVESTMENT</a:t>
                      </a:r>
                      <a:endParaRPr lang="en-ZA" sz="18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ZA" sz="1800" dirty="0">
                          <a:effectLst/>
                          <a:latin typeface="+mj-lt"/>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a:lnSpc>
                          <a:spcPct val="107000"/>
                        </a:lnSpc>
                        <a:spcAft>
                          <a:spcPts val="0"/>
                        </a:spcAft>
                      </a:pPr>
                      <a:r>
                        <a:rPr lang="en-ZA" sz="1800" b="1">
                          <a:solidFill>
                            <a:srgbClr val="9EAB59"/>
                          </a:solidFill>
                          <a:effectLst/>
                          <a:latin typeface="+mj-lt"/>
                          <a:ea typeface="Calibri" panose="020F0502020204030204" pitchFamily="34" charset="0"/>
                          <a:cs typeface="DIN2014-Bold"/>
                        </a:rPr>
                        <a:t>ECONOMIC INFRASTRUCTURE</a:t>
                      </a:r>
                      <a:endParaRPr lang="en-ZA" sz="18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ZA" sz="180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a:lnSpc>
                          <a:spcPct val="107000"/>
                        </a:lnSpc>
                        <a:spcAft>
                          <a:spcPts val="0"/>
                        </a:spcAft>
                      </a:pPr>
                      <a:r>
                        <a:rPr lang="en-ZA" sz="1800" b="1">
                          <a:solidFill>
                            <a:srgbClr val="9EAB59"/>
                          </a:solidFill>
                          <a:effectLst/>
                          <a:latin typeface="+mj-lt"/>
                          <a:ea typeface="Calibri" panose="020F0502020204030204" pitchFamily="34" charset="0"/>
                          <a:cs typeface="DIN2014-Bold"/>
                        </a:rPr>
                        <a:t>BUSINESS INTELLIGENCE &amp; RESEARCH</a:t>
                      </a:r>
                      <a:endParaRPr lang="en-ZA" sz="18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ZA" sz="1800">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4092756119"/>
                  </a:ext>
                </a:extLst>
              </a:tr>
              <a:tr h="2818744">
                <a:tc>
                  <a:txBody>
                    <a:bodyPr/>
                    <a:lstStyle/>
                    <a:p>
                      <a:pPr>
                        <a:lnSpc>
                          <a:spcPct val="107000"/>
                        </a:lnSpc>
                        <a:spcAft>
                          <a:spcPts val="0"/>
                        </a:spcAft>
                      </a:pPr>
                      <a:r>
                        <a:rPr lang="en-ZA" sz="1800" dirty="0">
                          <a:effectLst/>
                          <a:latin typeface="+mj-lt"/>
                          <a:ea typeface="Calibri" panose="020F0502020204030204" pitchFamily="34" charset="0"/>
                          <a:cs typeface="Times New Roman" panose="02020603050405020304" pitchFamily="18" charset="0"/>
                        </a:rPr>
                        <a:t>To attract foreign</a:t>
                      </a:r>
                    </a:p>
                    <a:p>
                      <a:pPr>
                        <a:lnSpc>
                          <a:spcPct val="107000"/>
                        </a:lnSpc>
                        <a:spcAft>
                          <a:spcPts val="0"/>
                        </a:spcAft>
                      </a:pPr>
                      <a:r>
                        <a:rPr lang="en-ZA" sz="1800" dirty="0">
                          <a:effectLst/>
                          <a:latin typeface="+mj-lt"/>
                          <a:ea typeface="Calibri" panose="020F0502020204030204" pitchFamily="34" charset="0"/>
                          <a:cs typeface="Times New Roman" panose="02020603050405020304" pitchFamily="18" charset="0"/>
                        </a:rPr>
                        <a:t>and domestic</a:t>
                      </a:r>
                    </a:p>
                    <a:p>
                      <a:pPr>
                        <a:lnSpc>
                          <a:spcPct val="107000"/>
                        </a:lnSpc>
                        <a:spcAft>
                          <a:spcPts val="0"/>
                        </a:spcAft>
                      </a:pPr>
                      <a:r>
                        <a:rPr lang="en-ZA" sz="1800" dirty="0">
                          <a:effectLst/>
                          <a:latin typeface="+mj-lt"/>
                          <a:ea typeface="Calibri" panose="020F0502020204030204" pitchFamily="34" charset="0"/>
                          <a:cs typeface="Times New Roman" panose="02020603050405020304" pitchFamily="18" charset="0"/>
                        </a:rPr>
                        <a:t>direct investment</a:t>
                      </a:r>
                    </a:p>
                    <a:p>
                      <a:pPr>
                        <a:lnSpc>
                          <a:spcPct val="107000"/>
                        </a:lnSpc>
                        <a:spcAft>
                          <a:spcPts val="0"/>
                        </a:spcAft>
                      </a:pPr>
                      <a:r>
                        <a:rPr lang="en-ZA" sz="1800" dirty="0">
                          <a:effectLst/>
                          <a:latin typeface="+mj-lt"/>
                          <a:ea typeface="Calibri" panose="020F0502020204030204" pitchFamily="34" charset="0"/>
                          <a:cs typeface="Times New Roman" panose="02020603050405020304" pitchFamily="18" charset="0"/>
                        </a:rPr>
                        <a:t>into Gauteng and</a:t>
                      </a:r>
                    </a:p>
                    <a:p>
                      <a:pPr>
                        <a:lnSpc>
                          <a:spcPct val="107000"/>
                        </a:lnSpc>
                        <a:spcAft>
                          <a:spcPts val="0"/>
                        </a:spcAft>
                      </a:pPr>
                      <a:r>
                        <a:rPr lang="en-ZA" sz="1800" dirty="0">
                          <a:effectLst/>
                          <a:latin typeface="+mj-lt"/>
                          <a:ea typeface="Calibri" panose="020F0502020204030204" pitchFamily="34" charset="0"/>
                          <a:cs typeface="Times New Roman" panose="02020603050405020304" pitchFamily="18" charset="0"/>
                        </a:rPr>
                        <a:t>increase the global</a:t>
                      </a:r>
                    </a:p>
                    <a:p>
                      <a:pPr>
                        <a:lnSpc>
                          <a:spcPct val="107000"/>
                        </a:lnSpc>
                        <a:spcAft>
                          <a:spcPts val="0"/>
                        </a:spcAft>
                      </a:pPr>
                      <a:r>
                        <a:rPr lang="en-ZA" sz="1800" dirty="0">
                          <a:effectLst/>
                          <a:latin typeface="+mj-lt"/>
                          <a:ea typeface="Calibri" panose="020F0502020204030204" pitchFamily="34" charset="0"/>
                          <a:cs typeface="Times New Roman" panose="02020603050405020304" pitchFamily="18" charset="0"/>
                        </a:rPr>
                        <a:t>investment and</a:t>
                      </a:r>
                    </a:p>
                    <a:p>
                      <a:pPr>
                        <a:lnSpc>
                          <a:spcPct val="107000"/>
                        </a:lnSpc>
                        <a:spcAft>
                          <a:spcPts val="0"/>
                        </a:spcAft>
                      </a:pPr>
                      <a:r>
                        <a:rPr lang="en-ZA" sz="1800" dirty="0">
                          <a:effectLst/>
                          <a:latin typeface="+mj-lt"/>
                          <a:ea typeface="Calibri" panose="020F0502020204030204" pitchFamily="34" charset="0"/>
                          <a:cs typeface="Times New Roman" panose="02020603050405020304" pitchFamily="18" charset="0"/>
                        </a:rPr>
                        <a:t>trade footprint</a:t>
                      </a:r>
                    </a:p>
                    <a:p>
                      <a:pPr>
                        <a:lnSpc>
                          <a:spcPct val="107000"/>
                        </a:lnSpc>
                        <a:spcAft>
                          <a:spcPts val="0"/>
                        </a:spcAft>
                      </a:pPr>
                      <a:r>
                        <a:rPr lang="en-ZA" sz="1800" dirty="0">
                          <a:effectLst/>
                          <a:latin typeface="+mj-lt"/>
                          <a:ea typeface="Calibri" panose="020F0502020204030204" pitchFamily="34" charset="0"/>
                          <a:cs typeface="Times New Roman" panose="02020603050405020304" pitchFamily="18" charset="0"/>
                        </a:rPr>
                        <a:t>of Gauteng</a:t>
                      </a:r>
                    </a:p>
                    <a:p>
                      <a:pPr>
                        <a:lnSpc>
                          <a:spcPct val="107000"/>
                        </a:lnSpc>
                        <a:spcAft>
                          <a:spcPts val="0"/>
                        </a:spcAft>
                      </a:pPr>
                      <a:r>
                        <a:rPr lang="en-ZA" sz="1800" dirty="0">
                          <a:effectLst/>
                          <a:latin typeface="+mj-lt"/>
                          <a:ea typeface="Calibri" panose="020F0502020204030204" pitchFamily="34" charset="0"/>
                          <a:cs typeface="Times New Roman" panose="02020603050405020304" pitchFamily="18" charset="0"/>
                        </a:rPr>
                        <a:t>enterprises.</a:t>
                      </a:r>
                    </a:p>
                  </a:txBody>
                  <a:tcPr marL="68580" marR="68580" marT="0" marB="0">
                    <a:lnL>
                      <a:noFill/>
                    </a:lnL>
                    <a:lnR w="12700" cap="flat" cmpd="sng" algn="ctr">
                      <a:solidFill>
                        <a:srgbClr val="000000"/>
                      </a:solidFill>
                      <a:prstDash val="dash"/>
                      <a:round/>
                      <a:headEnd type="none" w="med" len="med"/>
                      <a:tailEnd type="none" w="med" len="med"/>
                    </a:lnR>
                    <a:lnT>
                      <a:noFill/>
                    </a:lnT>
                    <a:lnB>
                      <a:noFill/>
                    </a:lnB>
                  </a:tcPr>
                </a:tc>
                <a:tc>
                  <a:txBody>
                    <a:bodyPr/>
                    <a:lstStyle/>
                    <a:p>
                      <a:pPr>
                        <a:lnSpc>
                          <a:spcPct val="107000"/>
                        </a:lnSpc>
                        <a:spcAft>
                          <a:spcPts val="0"/>
                        </a:spcAft>
                      </a:pPr>
                      <a:r>
                        <a:rPr lang="en-ZA" sz="1800" dirty="0">
                          <a:solidFill>
                            <a:schemeClr val="tx1"/>
                          </a:solidFill>
                          <a:effectLst/>
                          <a:latin typeface="+mj-lt"/>
                          <a:ea typeface="Calibri" panose="020F0502020204030204" pitchFamily="34" charset="0"/>
                          <a:cs typeface="DIN2014-Light"/>
                        </a:rPr>
                        <a:t>To develop</a:t>
                      </a:r>
                      <a:endParaRPr lang="en-ZA" sz="18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ZA" sz="1800" dirty="0">
                          <a:solidFill>
                            <a:schemeClr val="tx1"/>
                          </a:solidFill>
                          <a:effectLst/>
                          <a:latin typeface="+mj-lt"/>
                          <a:ea typeface="Calibri" panose="020F0502020204030204" pitchFamily="34" charset="0"/>
                          <a:cs typeface="DIN2014-Light"/>
                        </a:rPr>
                        <a:t>strategic economic</a:t>
                      </a:r>
                      <a:endParaRPr lang="en-ZA" sz="18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ZA" sz="1800" dirty="0">
                          <a:solidFill>
                            <a:schemeClr val="tx1"/>
                          </a:solidFill>
                          <a:effectLst/>
                          <a:latin typeface="+mj-lt"/>
                          <a:ea typeface="Calibri" panose="020F0502020204030204" pitchFamily="34" charset="0"/>
                          <a:cs typeface="DIN2014-Light"/>
                        </a:rPr>
                        <a:t>infrastructure</a:t>
                      </a:r>
                      <a:endParaRPr lang="en-ZA" sz="18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ZA" sz="1800" dirty="0">
                          <a:solidFill>
                            <a:schemeClr val="tx1"/>
                          </a:solidFill>
                          <a:effectLst/>
                          <a:latin typeface="+mj-lt"/>
                          <a:ea typeface="Calibri" panose="020F0502020204030204" pitchFamily="34" charset="0"/>
                          <a:cs typeface="DIN2014-Light"/>
                        </a:rPr>
                        <a:t>that supports and</a:t>
                      </a:r>
                      <a:endParaRPr lang="en-ZA" sz="18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ZA" sz="1800" dirty="0">
                          <a:solidFill>
                            <a:schemeClr val="tx1"/>
                          </a:solidFill>
                          <a:effectLst/>
                          <a:latin typeface="+mj-lt"/>
                          <a:ea typeface="Calibri" panose="020F0502020204030204" pitchFamily="34" charset="0"/>
                          <a:cs typeface="DIN2014-Light"/>
                        </a:rPr>
                        <a:t>facilitates economic</a:t>
                      </a:r>
                      <a:endParaRPr lang="en-ZA" sz="18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ZA" sz="1800" dirty="0">
                          <a:solidFill>
                            <a:schemeClr val="tx1"/>
                          </a:solidFill>
                          <a:effectLst/>
                          <a:latin typeface="+mj-lt"/>
                          <a:ea typeface="Calibri" panose="020F0502020204030204" pitchFamily="34" charset="0"/>
                          <a:cs typeface="DIN2014-Light"/>
                        </a:rPr>
                        <a:t>transformation and</a:t>
                      </a:r>
                      <a:endParaRPr lang="en-ZA" sz="18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ZA" sz="1800" dirty="0">
                          <a:solidFill>
                            <a:schemeClr val="tx1"/>
                          </a:solidFill>
                          <a:effectLst/>
                          <a:latin typeface="+mj-lt"/>
                          <a:ea typeface="Calibri" panose="020F0502020204030204" pitchFamily="34" charset="0"/>
                          <a:cs typeface="DIN2014-Light"/>
                        </a:rPr>
                        <a:t>the reindustrialisation</a:t>
                      </a:r>
                      <a:endParaRPr lang="en-ZA" sz="18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ZA" sz="1800" dirty="0">
                          <a:solidFill>
                            <a:schemeClr val="tx1"/>
                          </a:solidFill>
                          <a:effectLst/>
                          <a:latin typeface="+mj-lt"/>
                          <a:ea typeface="Calibri" panose="020F0502020204030204" pitchFamily="34" charset="0"/>
                          <a:cs typeface="DIN2014-Light"/>
                        </a:rPr>
                        <a:t>of Gauteng</a:t>
                      </a:r>
                      <a:endParaRPr lang="en-ZA" sz="18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ZA" sz="1800" dirty="0">
                          <a:solidFill>
                            <a:schemeClr val="tx1"/>
                          </a:solidFill>
                          <a:effectLst/>
                          <a:latin typeface="+mj-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a:txBody>
                    <a:bodyPr/>
                    <a:lstStyle/>
                    <a:p>
                      <a:pPr>
                        <a:lnSpc>
                          <a:spcPct val="107000"/>
                        </a:lnSpc>
                        <a:spcAft>
                          <a:spcPts val="0"/>
                        </a:spcAft>
                      </a:pPr>
                      <a:r>
                        <a:rPr lang="en-ZA" sz="1800" dirty="0">
                          <a:solidFill>
                            <a:schemeClr val="tx1"/>
                          </a:solidFill>
                          <a:effectLst/>
                          <a:latin typeface="+mj-lt"/>
                          <a:ea typeface="Calibri" panose="020F0502020204030204" pitchFamily="34" charset="0"/>
                          <a:cs typeface="DIN2014-Light"/>
                        </a:rPr>
                        <a:t>To provide economic</a:t>
                      </a:r>
                      <a:endParaRPr lang="en-ZA" sz="18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ZA" sz="1800" dirty="0">
                          <a:solidFill>
                            <a:schemeClr val="tx1"/>
                          </a:solidFill>
                          <a:effectLst/>
                          <a:latin typeface="+mj-lt"/>
                          <a:ea typeface="Calibri" panose="020F0502020204030204" pitchFamily="34" charset="0"/>
                          <a:cs typeface="DIN2014-Light"/>
                        </a:rPr>
                        <a:t>Research, Economic</a:t>
                      </a:r>
                      <a:endParaRPr lang="en-ZA" sz="18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ZA" sz="1800" dirty="0">
                          <a:solidFill>
                            <a:schemeClr val="tx1"/>
                          </a:solidFill>
                          <a:effectLst/>
                          <a:latin typeface="+mj-lt"/>
                          <a:ea typeface="Calibri" panose="020F0502020204030204" pitchFamily="34" charset="0"/>
                          <a:cs typeface="DIN2014-Light"/>
                        </a:rPr>
                        <a:t>Information and</a:t>
                      </a:r>
                      <a:endParaRPr lang="en-ZA" sz="18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en-ZA" sz="1800" dirty="0">
                          <a:solidFill>
                            <a:schemeClr val="tx1"/>
                          </a:solidFill>
                          <a:effectLst/>
                          <a:latin typeface="+mj-lt"/>
                          <a:ea typeface="Calibri" panose="020F0502020204030204" pitchFamily="34" charset="0"/>
                          <a:cs typeface="DIN2014-Light"/>
                        </a:rPr>
                        <a:t>Business Intelligence</a:t>
                      </a:r>
                      <a:endParaRPr lang="en-ZA"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850381628"/>
                  </a:ext>
                </a:extLst>
              </a:tr>
            </a:tbl>
          </a:graphicData>
        </a:graphic>
      </p:graphicFrame>
    </p:spTree>
    <p:extLst>
      <p:ext uri="{BB962C8B-B14F-4D97-AF65-F5344CB8AC3E}">
        <p14:creationId xmlns:p14="http://schemas.microsoft.com/office/powerpoint/2010/main" val="38207448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21">
            <a:extLst>
              <a:ext uri="{FF2B5EF4-FFF2-40B4-BE49-F238E27FC236}">
                <a16:creationId xmlns:a16="http://schemas.microsoft.com/office/drawing/2014/main" id="{DE98C330-FEDE-45E4-8734-AF77E5DDC36F}"/>
              </a:ext>
            </a:extLst>
          </p:cNvPr>
          <p:cNvSpPr txBox="1"/>
          <p:nvPr/>
        </p:nvSpPr>
        <p:spPr>
          <a:xfrm>
            <a:off x="576303" y="164826"/>
            <a:ext cx="7852207" cy="442516"/>
          </a:xfrm>
          <a:prstGeom prst="rect">
            <a:avLst/>
          </a:prstGeom>
        </p:spPr>
        <p:txBody>
          <a:bodyPr vert="horz" wrap="square" lIns="0" tIns="11516" rIns="0" bIns="0" rtlCol="0">
            <a:spAutoFit/>
          </a:bodyPr>
          <a:lstStyle/>
          <a:p>
            <a:pPr marL="11516" marR="0" lvl="0" indent="0" defTabSz="914400" rtl="0" eaLnBrk="1" fontAlgn="auto" latinLnBrk="0" hangingPunct="1">
              <a:lnSpc>
                <a:spcPct val="100000"/>
              </a:lnSpc>
              <a:spcBef>
                <a:spcPts val="91"/>
              </a:spcBef>
              <a:spcAft>
                <a:spcPts val="0"/>
              </a:spcAft>
              <a:buClrTx/>
              <a:buSzTx/>
              <a:buFontTx/>
              <a:buNone/>
              <a:tabLst/>
              <a:defRPr/>
            </a:pPr>
            <a:r>
              <a:rPr lang="en-US" sz="2800" b="1" dirty="0">
                <a:solidFill>
                  <a:prstClr val="black"/>
                </a:solidFill>
                <a:latin typeface="Calibri" panose="020F0502020204030204" pitchFamily="34" charset="0"/>
                <a:cs typeface="Calibri" panose="020F0502020204030204" pitchFamily="34" charset="0"/>
              </a:rPr>
              <a:t>GGDA </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SUBSIDIARIES</a:t>
            </a:r>
            <a:endParaRPr kumimoji="0" lang="en-US" sz="2800" b="1" i="0" u="none" strike="noStrike" kern="1200" cap="none" spc="0" normalizeH="0" baseline="0" noProof="0" dirty="0">
              <a:ln>
                <a:noFill/>
              </a:ln>
              <a:solidFill>
                <a:prstClr val="white">
                  <a:lumMod val="50000"/>
                </a:prstClr>
              </a:solidFill>
              <a:effectLst/>
              <a:uLnTx/>
              <a:uFillTx/>
              <a:latin typeface="Calibri" panose="020F0502020204030204" pitchFamily="34" charset="0"/>
              <a:cs typeface="Calibri" panose="020F0502020204030204" pitchFamily="34" charset="0"/>
            </a:endParaRPr>
          </a:p>
        </p:txBody>
      </p:sp>
      <p:sp>
        <p:nvSpPr>
          <p:cNvPr id="47" name="Oval 46">
            <a:extLst>
              <a:ext uri="{FF2B5EF4-FFF2-40B4-BE49-F238E27FC236}">
                <a16:creationId xmlns:a16="http://schemas.microsoft.com/office/drawing/2014/main" id="{C073E421-61AB-456A-A214-B267148AD835}"/>
              </a:ext>
            </a:extLst>
          </p:cNvPr>
          <p:cNvSpPr>
            <a:spLocks noChangeArrowheads="1"/>
          </p:cNvSpPr>
          <p:nvPr/>
        </p:nvSpPr>
        <p:spPr bwMode="auto">
          <a:xfrm>
            <a:off x="4194220" y="2245571"/>
            <a:ext cx="3489340" cy="3486993"/>
          </a:xfrm>
          <a:prstGeom prst="ellipse">
            <a:avLst/>
          </a:prstGeom>
          <a:noFill/>
          <a:ln w="1270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3599" dirty="0"/>
          </a:p>
        </p:txBody>
      </p:sp>
      <p:sp>
        <p:nvSpPr>
          <p:cNvPr id="48" name="Oval 47">
            <a:extLst>
              <a:ext uri="{FF2B5EF4-FFF2-40B4-BE49-F238E27FC236}">
                <a16:creationId xmlns:a16="http://schemas.microsoft.com/office/drawing/2014/main" id="{3C7270BA-D30E-4DFA-B5AC-7D05E7A0166B}"/>
              </a:ext>
            </a:extLst>
          </p:cNvPr>
          <p:cNvSpPr>
            <a:spLocks noChangeArrowheads="1"/>
          </p:cNvSpPr>
          <p:nvPr/>
        </p:nvSpPr>
        <p:spPr bwMode="auto">
          <a:xfrm>
            <a:off x="3534453" y="1490534"/>
            <a:ext cx="2309211" cy="2307624"/>
          </a:xfrm>
          <a:prstGeom prst="ellipse">
            <a:avLst/>
          </a:prstGeom>
          <a:solidFill>
            <a:schemeClr val="accent1"/>
          </a:solidFill>
          <a:ln w="25400">
            <a:noFill/>
            <a:round/>
            <a:headEnd/>
            <a:tailEnd/>
          </a:ln>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US" altLang="en-US" sz="3599" dirty="0">
              <a:latin typeface="+mn-lt"/>
            </a:endParaRPr>
          </a:p>
        </p:txBody>
      </p:sp>
      <p:sp>
        <p:nvSpPr>
          <p:cNvPr id="49" name="Oval 48">
            <a:extLst>
              <a:ext uri="{FF2B5EF4-FFF2-40B4-BE49-F238E27FC236}">
                <a16:creationId xmlns:a16="http://schemas.microsoft.com/office/drawing/2014/main" id="{E071FB73-AE50-4EAC-8F59-F96CD6212214}"/>
              </a:ext>
            </a:extLst>
          </p:cNvPr>
          <p:cNvSpPr>
            <a:spLocks noChangeArrowheads="1"/>
          </p:cNvSpPr>
          <p:nvPr/>
        </p:nvSpPr>
        <p:spPr bwMode="auto">
          <a:xfrm>
            <a:off x="6081154" y="1502129"/>
            <a:ext cx="2309212" cy="2307624"/>
          </a:xfrm>
          <a:prstGeom prst="ellipse">
            <a:avLst/>
          </a:prstGeom>
          <a:solidFill>
            <a:schemeClr val="accent3"/>
          </a:solidFill>
          <a:ln w="25400">
            <a:noFill/>
            <a:round/>
            <a:headEnd/>
            <a:tailEnd/>
          </a:ln>
        </p:spPr>
        <p:txBody>
          <a:bodyPr/>
          <a:lstStyle/>
          <a:p>
            <a:pPr>
              <a:defRPr/>
            </a:pPr>
            <a:endParaRPr lang="en-US" sz="3599" dirty="0"/>
          </a:p>
        </p:txBody>
      </p:sp>
      <p:sp>
        <p:nvSpPr>
          <p:cNvPr id="50" name="Oval 49">
            <a:extLst>
              <a:ext uri="{FF2B5EF4-FFF2-40B4-BE49-F238E27FC236}">
                <a16:creationId xmlns:a16="http://schemas.microsoft.com/office/drawing/2014/main" id="{8BFA16B3-10E1-430A-B9F7-F4F70FDF3BED}"/>
              </a:ext>
            </a:extLst>
          </p:cNvPr>
          <p:cNvSpPr>
            <a:spLocks noChangeArrowheads="1"/>
          </p:cNvSpPr>
          <p:nvPr/>
        </p:nvSpPr>
        <p:spPr bwMode="auto">
          <a:xfrm>
            <a:off x="3719241" y="3854733"/>
            <a:ext cx="2309211" cy="2307624"/>
          </a:xfrm>
          <a:prstGeom prst="ellipse">
            <a:avLst/>
          </a:prstGeom>
          <a:solidFill>
            <a:schemeClr val="accent2"/>
          </a:solidFill>
          <a:ln w="25400">
            <a:noFill/>
            <a:round/>
            <a:headEnd/>
            <a:tailEnd/>
          </a:ln>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n-US" altLang="en-US" sz="3599" dirty="0">
              <a:latin typeface="+mn-lt"/>
            </a:endParaRPr>
          </a:p>
        </p:txBody>
      </p:sp>
      <p:sp>
        <p:nvSpPr>
          <p:cNvPr id="51" name="Oval 50">
            <a:extLst>
              <a:ext uri="{FF2B5EF4-FFF2-40B4-BE49-F238E27FC236}">
                <a16:creationId xmlns:a16="http://schemas.microsoft.com/office/drawing/2014/main" id="{8074FCD8-785F-456E-BCD6-7691AC75F5E7}"/>
              </a:ext>
            </a:extLst>
          </p:cNvPr>
          <p:cNvSpPr>
            <a:spLocks noChangeArrowheads="1"/>
          </p:cNvSpPr>
          <p:nvPr/>
        </p:nvSpPr>
        <p:spPr bwMode="auto">
          <a:xfrm>
            <a:off x="6019350" y="3886073"/>
            <a:ext cx="2309212" cy="2307624"/>
          </a:xfrm>
          <a:prstGeom prst="ellipse">
            <a:avLst/>
          </a:prstGeom>
          <a:solidFill>
            <a:schemeClr val="accent4"/>
          </a:solidFill>
          <a:ln w="25400">
            <a:noFill/>
            <a:round/>
            <a:headEnd/>
            <a:tailEnd/>
          </a:ln>
        </p:spPr>
        <p:txBody>
          <a:bodyPr/>
          <a:lstStyle/>
          <a:p>
            <a:pPr>
              <a:defRPr/>
            </a:pPr>
            <a:endParaRPr lang="en-US" sz="3599" dirty="0"/>
          </a:p>
        </p:txBody>
      </p:sp>
      <p:sp>
        <p:nvSpPr>
          <p:cNvPr id="53" name="Freeform 19">
            <a:extLst>
              <a:ext uri="{FF2B5EF4-FFF2-40B4-BE49-F238E27FC236}">
                <a16:creationId xmlns:a16="http://schemas.microsoft.com/office/drawing/2014/main" id="{A703C416-83B9-4830-8C06-8EEFC73159C9}"/>
              </a:ext>
            </a:extLst>
          </p:cNvPr>
          <p:cNvSpPr>
            <a:spLocks noChangeArrowheads="1"/>
          </p:cNvSpPr>
          <p:nvPr/>
        </p:nvSpPr>
        <p:spPr bwMode="auto">
          <a:xfrm>
            <a:off x="4430571" y="1683920"/>
            <a:ext cx="701349" cy="624946"/>
          </a:xfrm>
          <a:custGeom>
            <a:avLst/>
            <a:gdLst>
              <a:gd name="connsiteX0" fmla="*/ 155336 w 306028"/>
              <a:gd name="connsiteY0" fmla="*/ 130175 h 272690"/>
              <a:gd name="connsiteX1" fmla="*/ 163100 w 306028"/>
              <a:gd name="connsiteY1" fmla="*/ 130175 h 272690"/>
              <a:gd name="connsiteX2" fmla="*/ 167905 w 306028"/>
              <a:gd name="connsiteY2" fmla="*/ 134479 h 272690"/>
              <a:gd name="connsiteX3" fmla="*/ 163100 w 306028"/>
              <a:gd name="connsiteY3" fmla="*/ 139142 h 272690"/>
              <a:gd name="connsiteX4" fmla="*/ 155336 w 306028"/>
              <a:gd name="connsiteY4" fmla="*/ 139142 h 272690"/>
              <a:gd name="connsiteX5" fmla="*/ 150530 w 306028"/>
              <a:gd name="connsiteY5" fmla="*/ 143805 h 272690"/>
              <a:gd name="connsiteX6" fmla="*/ 150530 w 306028"/>
              <a:gd name="connsiteY6" fmla="*/ 201912 h 272690"/>
              <a:gd name="connsiteX7" fmla="*/ 155336 w 306028"/>
              <a:gd name="connsiteY7" fmla="*/ 206574 h 272690"/>
              <a:gd name="connsiteX8" fmla="*/ 163100 w 306028"/>
              <a:gd name="connsiteY8" fmla="*/ 206574 h 272690"/>
              <a:gd name="connsiteX9" fmla="*/ 167905 w 306028"/>
              <a:gd name="connsiteY9" fmla="*/ 211237 h 272690"/>
              <a:gd name="connsiteX10" fmla="*/ 163100 w 306028"/>
              <a:gd name="connsiteY10" fmla="*/ 215541 h 272690"/>
              <a:gd name="connsiteX11" fmla="*/ 155336 w 306028"/>
              <a:gd name="connsiteY11" fmla="*/ 215541 h 272690"/>
              <a:gd name="connsiteX12" fmla="*/ 141288 w 306028"/>
              <a:gd name="connsiteY12" fmla="*/ 201912 h 272690"/>
              <a:gd name="connsiteX13" fmla="*/ 141288 w 306028"/>
              <a:gd name="connsiteY13" fmla="*/ 143805 h 272690"/>
              <a:gd name="connsiteX14" fmla="*/ 155336 w 306028"/>
              <a:gd name="connsiteY14" fmla="*/ 130175 h 272690"/>
              <a:gd name="connsiteX15" fmla="*/ 224172 w 306028"/>
              <a:gd name="connsiteY15" fmla="*/ 58891 h 272690"/>
              <a:gd name="connsiteX16" fmla="*/ 216600 w 306028"/>
              <a:gd name="connsiteY16" fmla="*/ 59250 h 272690"/>
              <a:gd name="connsiteX17" fmla="*/ 218764 w 306028"/>
              <a:gd name="connsiteY17" fmla="*/ 87569 h 272690"/>
              <a:gd name="connsiteX18" fmla="*/ 196767 w 306028"/>
              <a:gd name="connsiteY18" fmla="*/ 121982 h 272690"/>
              <a:gd name="connsiteX19" fmla="*/ 185228 w 306028"/>
              <a:gd name="connsiteY19" fmla="*/ 138113 h 272690"/>
              <a:gd name="connsiteX20" fmla="*/ 185228 w 306028"/>
              <a:gd name="connsiteY20" fmla="*/ 200486 h 272690"/>
              <a:gd name="connsiteX21" fmla="*/ 191358 w 306028"/>
              <a:gd name="connsiteY21" fmla="*/ 206580 h 272690"/>
              <a:gd name="connsiteX22" fmla="*/ 274295 w 306028"/>
              <a:gd name="connsiteY22" fmla="*/ 206580 h 272690"/>
              <a:gd name="connsiteX23" fmla="*/ 275016 w 306028"/>
              <a:gd name="connsiteY23" fmla="*/ 206222 h 272690"/>
              <a:gd name="connsiteX24" fmla="*/ 284392 w 306028"/>
              <a:gd name="connsiteY24" fmla="*/ 195826 h 272690"/>
              <a:gd name="connsiteX25" fmla="*/ 283310 w 306028"/>
              <a:gd name="connsiteY25" fmla="*/ 190807 h 272690"/>
              <a:gd name="connsiteX26" fmla="*/ 282950 w 306028"/>
              <a:gd name="connsiteY26" fmla="*/ 186506 h 272690"/>
              <a:gd name="connsiteX27" fmla="*/ 286195 w 306028"/>
              <a:gd name="connsiteY27" fmla="*/ 183997 h 272690"/>
              <a:gd name="connsiteX28" fmla="*/ 294849 w 306028"/>
              <a:gd name="connsiteY28" fmla="*/ 173601 h 272690"/>
              <a:gd name="connsiteX29" fmla="*/ 291604 w 306028"/>
              <a:gd name="connsiteY29" fmla="*/ 166432 h 272690"/>
              <a:gd name="connsiteX30" fmla="*/ 290883 w 306028"/>
              <a:gd name="connsiteY30" fmla="*/ 162847 h 272690"/>
              <a:gd name="connsiteX31" fmla="*/ 292325 w 306028"/>
              <a:gd name="connsiteY31" fmla="*/ 159621 h 272690"/>
              <a:gd name="connsiteX32" fmla="*/ 296652 w 306028"/>
              <a:gd name="connsiteY32" fmla="*/ 151376 h 272690"/>
              <a:gd name="connsiteX33" fmla="*/ 293046 w 306028"/>
              <a:gd name="connsiteY33" fmla="*/ 144207 h 272690"/>
              <a:gd name="connsiteX34" fmla="*/ 289801 w 306028"/>
              <a:gd name="connsiteY34" fmla="*/ 139188 h 272690"/>
              <a:gd name="connsiteX35" fmla="*/ 291964 w 306028"/>
              <a:gd name="connsiteY35" fmla="*/ 133811 h 272690"/>
              <a:gd name="connsiteX36" fmla="*/ 295570 w 306028"/>
              <a:gd name="connsiteY36" fmla="*/ 125566 h 272690"/>
              <a:gd name="connsiteX37" fmla="*/ 287998 w 306028"/>
              <a:gd name="connsiteY37" fmla="*/ 116246 h 272690"/>
              <a:gd name="connsiteX38" fmla="*/ 241120 w 306028"/>
              <a:gd name="connsiteY38" fmla="*/ 116246 h 272690"/>
              <a:gd name="connsiteX39" fmla="*/ 237154 w 306028"/>
              <a:gd name="connsiteY39" fmla="*/ 114454 h 272690"/>
              <a:gd name="connsiteX40" fmla="*/ 236793 w 306028"/>
              <a:gd name="connsiteY40" fmla="*/ 110511 h 272690"/>
              <a:gd name="connsiteX41" fmla="*/ 238957 w 306028"/>
              <a:gd name="connsiteY41" fmla="*/ 83626 h 272690"/>
              <a:gd name="connsiteX42" fmla="*/ 224172 w 306028"/>
              <a:gd name="connsiteY42" fmla="*/ 58891 h 272690"/>
              <a:gd name="connsiteX43" fmla="*/ 224533 w 306028"/>
              <a:gd name="connsiteY43" fmla="*/ 49571 h 272690"/>
              <a:gd name="connsiteX44" fmla="*/ 248332 w 306028"/>
              <a:gd name="connsiteY44" fmla="*/ 82909 h 272690"/>
              <a:gd name="connsiteX45" fmla="*/ 247251 w 306028"/>
              <a:gd name="connsiteY45" fmla="*/ 107284 h 272690"/>
              <a:gd name="connsiteX46" fmla="*/ 287998 w 306028"/>
              <a:gd name="connsiteY46" fmla="*/ 107284 h 272690"/>
              <a:gd name="connsiteX47" fmla="*/ 304946 w 306028"/>
              <a:gd name="connsiteY47" fmla="*/ 125566 h 272690"/>
              <a:gd name="connsiteX48" fmla="*/ 300979 w 306028"/>
              <a:gd name="connsiteY48" fmla="*/ 138471 h 272690"/>
              <a:gd name="connsiteX49" fmla="*/ 306028 w 306028"/>
              <a:gd name="connsiteY49" fmla="*/ 151376 h 272690"/>
              <a:gd name="connsiteX50" fmla="*/ 301340 w 306028"/>
              <a:gd name="connsiteY50" fmla="*/ 163922 h 272690"/>
              <a:gd name="connsiteX51" fmla="*/ 303864 w 306028"/>
              <a:gd name="connsiteY51" fmla="*/ 173601 h 272690"/>
              <a:gd name="connsiteX52" fmla="*/ 293046 w 306028"/>
              <a:gd name="connsiteY52" fmla="*/ 191166 h 272690"/>
              <a:gd name="connsiteX53" fmla="*/ 293767 w 306028"/>
              <a:gd name="connsiteY53" fmla="*/ 195826 h 272690"/>
              <a:gd name="connsiteX54" fmla="*/ 275738 w 306028"/>
              <a:gd name="connsiteY54" fmla="*/ 215542 h 272690"/>
              <a:gd name="connsiteX55" fmla="*/ 274295 w 306028"/>
              <a:gd name="connsiteY55" fmla="*/ 215542 h 272690"/>
              <a:gd name="connsiteX56" fmla="*/ 191358 w 306028"/>
              <a:gd name="connsiteY56" fmla="*/ 215542 h 272690"/>
              <a:gd name="connsiteX57" fmla="*/ 176213 w 306028"/>
              <a:gd name="connsiteY57" fmla="*/ 200486 h 272690"/>
              <a:gd name="connsiteX58" fmla="*/ 176213 w 306028"/>
              <a:gd name="connsiteY58" fmla="*/ 138113 h 272690"/>
              <a:gd name="connsiteX59" fmla="*/ 189916 w 306028"/>
              <a:gd name="connsiteY59" fmla="*/ 115888 h 272690"/>
              <a:gd name="connsiteX60" fmla="*/ 209749 w 306028"/>
              <a:gd name="connsiteY60" fmla="*/ 85418 h 272690"/>
              <a:gd name="connsiteX61" fmla="*/ 206503 w 306028"/>
              <a:gd name="connsiteY61" fmla="*/ 56741 h 272690"/>
              <a:gd name="connsiteX62" fmla="*/ 208667 w 306028"/>
              <a:gd name="connsiteY62" fmla="*/ 52081 h 272690"/>
              <a:gd name="connsiteX63" fmla="*/ 224533 w 306028"/>
              <a:gd name="connsiteY63" fmla="*/ 49571 h 272690"/>
              <a:gd name="connsiteX64" fmla="*/ 84446 w 306028"/>
              <a:gd name="connsiteY64" fmla="*/ 0 h 272690"/>
              <a:gd name="connsiteX65" fmla="*/ 153014 w 306028"/>
              <a:gd name="connsiteY65" fmla="*/ 35255 h 272690"/>
              <a:gd name="connsiteX66" fmla="*/ 221581 w 306028"/>
              <a:gd name="connsiteY66" fmla="*/ 0 h 272690"/>
              <a:gd name="connsiteX67" fmla="*/ 306027 w 306028"/>
              <a:gd name="connsiteY67" fmla="*/ 84181 h 272690"/>
              <a:gd name="connsiteX68" fmla="*/ 305666 w 306028"/>
              <a:gd name="connsiteY68" fmla="*/ 90657 h 272690"/>
              <a:gd name="connsiteX69" fmla="*/ 300975 w 306028"/>
              <a:gd name="connsiteY69" fmla="*/ 94974 h 272690"/>
              <a:gd name="connsiteX70" fmla="*/ 296644 w 306028"/>
              <a:gd name="connsiteY70" fmla="*/ 90297 h 272690"/>
              <a:gd name="connsiteX71" fmla="*/ 296644 w 306028"/>
              <a:gd name="connsiteY71" fmla="*/ 84181 h 272690"/>
              <a:gd name="connsiteX72" fmla="*/ 221581 w 306028"/>
              <a:gd name="connsiteY72" fmla="*/ 9353 h 272690"/>
              <a:gd name="connsiteX73" fmla="*/ 156983 w 306028"/>
              <a:gd name="connsiteY73" fmla="*/ 46048 h 272690"/>
              <a:gd name="connsiteX74" fmla="*/ 153014 w 306028"/>
              <a:gd name="connsiteY74" fmla="*/ 48566 h 272690"/>
              <a:gd name="connsiteX75" fmla="*/ 149044 w 306028"/>
              <a:gd name="connsiteY75" fmla="*/ 46048 h 272690"/>
              <a:gd name="connsiteX76" fmla="*/ 84446 w 306028"/>
              <a:gd name="connsiteY76" fmla="*/ 9353 h 272690"/>
              <a:gd name="connsiteX77" fmla="*/ 9383 w 306028"/>
              <a:gd name="connsiteY77" fmla="*/ 84181 h 272690"/>
              <a:gd name="connsiteX78" fmla="*/ 153014 w 306028"/>
              <a:gd name="connsiteY78" fmla="*/ 262617 h 272690"/>
              <a:gd name="connsiteX79" fmla="*/ 198485 w 306028"/>
              <a:gd name="connsiteY79" fmla="*/ 229880 h 272690"/>
              <a:gd name="connsiteX80" fmla="*/ 204981 w 306028"/>
              <a:gd name="connsiteY80" fmla="*/ 230600 h 272690"/>
              <a:gd name="connsiteX81" fmla="*/ 204259 w 306028"/>
              <a:gd name="connsiteY81" fmla="*/ 237075 h 272690"/>
              <a:gd name="connsiteX82" fmla="*/ 155540 w 306028"/>
              <a:gd name="connsiteY82" fmla="*/ 271971 h 272690"/>
              <a:gd name="connsiteX83" fmla="*/ 153014 w 306028"/>
              <a:gd name="connsiteY83" fmla="*/ 272690 h 272690"/>
              <a:gd name="connsiteX84" fmla="*/ 150488 w 306028"/>
              <a:gd name="connsiteY84" fmla="*/ 271971 h 272690"/>
              <a:gd name="connsiteX85" fmla="*/ 0 w 306028"/>
              <a:gd name="connsiteY85" fmla="*/ 84181 h 272690"/>
              <a:gd name="connsiteX86" fmla="*/ 84446 w 306028"/>
              <a:gd name="connsiteY86"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6028" h="272690">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chemeClr val="bg1"/>
          </a:solidFill>
          <a:ln>
            <a:noFill/>
          </a:ln>
          <a:effectLst/>
        </p:spPr>
        <p:txBody>
          <a:bodyPr wrap="square" anchor="ctr">
            <a:noAutofit/>
          </a:bodyPr>
          <a:lstStyle/>
          <a:p>
            <a:endParaRPr lang="en-US" sz="900" dirty="0"/>
          </a:p>
        </p:txBody>
      </p:sp>
      <p:sp>
        <p:nvSpPr>
          <p:cNvPr id="54" name="Freeform 20">
            <a:extLst>
              <a:ext uri="{FF2B5EF4-FFF2-40B4-BE49-F238E27FC236}">
                <a16:creationId xmlns:a16="http://schemas.microsoft.com/office/drawing/2014/main" id="{997B17DB-71AF-4384-B45D-5D06A5C28629}"/>
              </a:ext>
            </a:extLst>
          </p:cNvPr>
          <p:cNvSpPr>
            <a:spLocks noChangeArrowheads="1"/>
          </p:cNvSpPr>
          <p:nvPr/>
        </p:nvSpPr>
        <p:spPr bwMode="auto">
          <a:xfrm>
            <a:off x="6835786" y="4077693"/>
            <a:ext cx="617267" cy="613432"/>
          </a:xfrm>
          <a:custGeom>
            <a:avLst/>
            <a:gdLst>
              <a:gd name="connsiteX0" fmla="*/ 28448 w 306028"/>
              <a:gd name="connsiteY0" fmla="*/ 224238 h 304127"/>
              <a:gd name="connsiteX1" fmla="*/ 28448 w 306028"/>
              <a:gd name="connsiteY1" fmla="*/ 260583 h 304127"/>
              <a:gd name="connsiteX2" fmla="*/ 130354 w 306028"/>
              <a:gd name="connsiteY2" fmla="*/ 260583 h 304127"/>
              <a:gd name="connsiteX3" fmla="*/ 130354 w 306028"/>
              <a:gd name="connsiteY3" fmla="*/ 224238 h 304127"/>
              <a:gd name="connsiteX4" fmla="*/ 235090 w 306028"/>
              <a:gd name="connsiteY4" fmla="*/ 63546 h 304127"/>
              <a:gd name="connsiteX5" fmla="*/ 250214 w 306028"/>
              <a:gd name="connsiteY5" fmla="*/ 73974 h 304127"/>
              <a:gd name="connsiteX6" fmla="*/ 262097 w 306028"/>
              <a:gd name="connsiteY6" fmla="*/ 70378 h 304127"/>
              <a:gd name="connsiteX7" fmla="*/ 279381 w 306028"/>
              <a:gd name="connsiteY7" fmla="*/ 89438 h 304127"/>
              <a:gd name="connsiteX8" fmla="*/ 279381 w 306028"/>
              <a:gd name="connsiteY8" fmla="*/ 93034 h 304127"/>
              <a:gd name="connsiteX9" fmla="*/ 289104 w 306028"/>
              <a:gd name="connsiteY9" fmla="*/ 90876 h 304127"/>
              <a:gd name="connsiteX10" fmla="*/ 306028 w 306028"/>
              <a:gd name="connsiteY10" fmla="*/ 109576 h 304127"/>
              <a:gd name="connsiteX11" fmla="*/ 306028 w 306028"/>
              <a:gd name="connsiteY11" fmla="*/ 153449 h 304127"/>
              <a:gd name="connsiteX12" fmla="*/ 296306 w 306028"/>
              <a:gd name="connsiteY12" fmla="*/ 219618 h 304127"/>
              <a:gd name="connsiteX13" fmla="*/ 287663 w 306028"/>
              <a:gd name="connsiteY13" fmla="*/ 280032 h 304127"/>
              <a:gd name="connsiteX14" fmla="*/ 287663 w 306028"/>
              <a:gd name="connsiteY14" fmla="*/ 299452 h 304127"/>
              <a:gd name="connsiteX15" fmla="*/ 282982 w 306028"/>
              <a:gd name="connsiteY15" fmla="*/ 304127 h 304127"/>
              <a:gd name="connsiteX16" fmla="*/ 278301 w 306028"/>
              <a:gd name="connsiteY16" fmla="*/ 299452 h 304127"/>
              <a:gd name="connsiteX17" fmla="*/ 278301 w 306028"/>
              <a:gd name="connsiteY17" fmla="*/ 280032 h 304127"/>
              <a:gd name="connsiteX18" fmla="*/ 287663 w 306028"/>
              <a:gd name="connsiteY18" fmla="*/ 217100 h 304127"/>
              <a:gd name="connsiteX19" fmla="*/ 297026 w 306028"/>
              <a:gd name="connsiteY19" fmla="*/ 153449 h 304127"/>
              <a:gd name="connsiteX20" fmla="*/ 297026 w 306028"/>
              <a:gd name="connsiteY20" fmla="*/ 109576 h 304127"/>
              <a:gd name="connsiteX21" fmla="*/ 288744 w 306028"/>
              <a:gd name="connsiteY21" fmla="*/ 100226 h 304127"/>
              <a:gd name="connsiteX22" fmla="*/ 281902 w 306028"/>
              <a:gd name="connsiteY22" fmla="*/ 102384 h 304127"/>
              <a:gd name="connsiteX23" fmla="*/ 279381 w 306028"/>
              <a:gd name="connsiteY23" fmla="*/ 108857 h 304127"/>
              <a:gd name="connsiteX24" fmla="*/ 279381 w 306028"/>
              <a:gd name="connsiteY24" fmla="*/ 159203 h 304127"/>
              <a:gd name="connsiteX25" fmla="*/ 274700 w 306028"/>
              <a:gd name="connsiteY25" fmla="*/ 163518 h 304127"/>
              <a:gd name="connsiteX26" fmla="*/ 270019 w 306028"/>
              <a:gd name="connsiteY26" fmla="*/ 159203 h 304127"/>
              <a:gd name="connsiteX27" fmla="*/ 270019 w 306028"/>
              <a:gd name="connsiteY27" fmla="*/ 108857 h 304127"/>
              <a:gd name="connsiteX28" fmla="*/ 270019 w 306028"/>
              <a:gd name="connsiteY28" fmla="*/ 89438 h 304127"/>
              <a:gd name="connsiteX29" fmla="*/ 261377 w 306028"/>
              <a:gd name="connsiteY29" fmla="*/ 79728 h 304127"/>
              <a:gd name="connsiteX30" fmla="*/ 254895 w 306028"/>
              <a:gd name="connsiteY30" fmla="*/ 82246 h 304127"/>
              <a:gd name="connsiteX31" fmla="*/ 252374 w 306028"/>
              <a:gd name="connsiteY31" fmla="*/ 88719 h 304127"/>
              <a:gd name="connsiteX32" fmla="*/ 252374 w 306028"/>
              <a:gd name="connsiteY32" fmla="*/ 154887 h 304127"/>
              <a:gd name="connsiteX33" fmla="*/ 247693 w 306028"/>
              <a:gd name="connsiteY33" fmla="*/ 159562 h 304127"/>
              <a:gd name="connsiteX34" fmla="*/ 243012 w 306028"/>
              <a:gd name="connsiteY34" fmla="*/ 154887 h 304127"/>
              <a:gd name="connsiteX35" fmla="*/ 243012 w 306028"/>
              <a:gd name="connsiteY35" fmla="*/ 88719 h 304127"/>
              <a:gd name="connsiteX36" fmla="*/ 243012 w 306028"/>
              <a:gd name="connsiteY36" fmla="*/ 82246 h 304127"/>
              <a:gd name="connsiteX37" fmla="*/ 234370 w 306028"/>
              <a:gd name="connsiteY37" fmla="*/ 72536 h 304127"/>
              <a:gd name="connsiteX38" fmla="*/ 227888 w 306028"/>
              <a:gd name="connsiteY38" fmla="*/ 75053 h 304127"/>
              <a:gd name="connsiteX39" fmla="*/ 225007 w 306028"/>
              <a:gd name="connsiteY39" fmla="*/ 81526 h 304127"/>
              <a:gd name="connsiteX40" fmla="*/ 225007 w 306028"/>
              <a:gd name="connsiteY40" fmla="*/ 101665 h 304127"/>
              <a:gd name="connsiteX41" fmla="*/ 225007 w 306028"/>
              <a:gd name="connsiteY41" fmla="*/ 150572 h 304127"/>
              <a:gd name="connsiteX42" fmla="*/ 220326 w 306028"/>
              <a:gd name="connsiteY42" fmla="*/ 155247 h 304127"/>
              <a:gd name="connsiteX43" fmla="*/ 216005 w 306028"/>
              <a:gd name="connsiteY43" fmla="*/ 150572 h 304127"/>
              <a:gd name="connsiteX44" fmla="*/ 216005 w 306028"/>
              <a:gd name="connsiteY44" fmla="*/ 101665 h 304127"/>
              <a:gd name="connsiteX45" fmla="*/ 216005 w 306028"/>
              <a:gd name="connsiteY45" fmla="*/ 101305 h 304127"/>
              <a:gd name="connsiteX46" fmla="*/ 212764 w 306028"/>
              <a:gd name="connsiteY46" fmla="*/ 94832 h 304127"/>
              <a:gd name="connsiteX47" fmla="*/ 205202 w 306028"/>
              <a:gd name="connsiteY47" fmla="*/ 93034 h 304127"/>
              <a:gd name="connsiteX48" fmla="*/ 198000 w 306028"/>
              <a:gd name="connsiteY48" fmla="*/ 102024 h 304127"/>
              <a:gd name="connsiteX49" fmla="*/ 198000 w 306028"/>
              <a:gd name="connsiteY49" fmla="*/ 166035 h 304127"/>
              <a:gd name="connsiteX50" fmla="*/ 198000 w 306028"/>
              <a:gd name="connsiteY50" fmla="*/ 193366 h 304127"/>
              <a:gd name="connsiteX51" fmla="*/ 200521 w 306028"/>
              <a:gd name="connsiteY51" fmla="*/ 199839 h 304127"/>
              <a:gd name="connsiteX52" fmla="*/ 206643 w 306028"/>
              <a:gd name="connsiteY52" fmla="*/ 206312 h 304127"/>
              <a:gd name="connsiteX53" fmla="*/ 206643 w 306028"/>
              <a:gd name="connsiteY53" fmla="*/ 212785 h 304127"/>
              <a:gd name="connsiteX54" fmla="*/ 203402 w 306028"/>
              <a:gd name="connsiteY54" fmla="*/ 214223 h 304127"/>
              <a:gd name="connsiteX55" fmla="*/ 200161 w 306028"/>
              <a:gd name="connsiteY55" fmla="*/ 212785 h 304127"/>
              <a:gd name="connsiteX56" fmla="*/ 193679 w 306028"/>
              <a:gd name="connsiteY56" fmla="*/ 206312 h 304127"/>
              <a:gd name="connsiteX57" fmla="*/ 188998 w 306028"/>
              <a:gd name="connsiteY57" fmla="*/ 193366 h 304127"/>
              <a:gd name="connsiteX58" fmla="*/ 188998 w 306028"/>
              <a:gd name="connsiteY58" fmla="*/ 166035 h 304127"/>
              <a:gd name="connsiteX59" fmla="*/ 184677 w 306028"/>
              <a:gd name="connsiteY59" fmla="*/ 156326 h 304127"/>
              <a:gd name="connsiteX60" fmla="*/ 176395 w 306028"/>
              <a:gd name="connsiteY60" fmla="*/ 154528 h 304127"/>
              <a:gd name="connsiteX61" fmla="*/ 168113 w 306028"/>
              <a:gd name="connsiteY61" fmla="*/ 166755 h 304127"/>
              <a:gd name="connsiteX62" fmla="*/ 168113 w 306028"/>
              <a:gd name="connsiteY62" fmla="*/ 216021 h 304127"/>
              <a:gd name="connsiteX63" fmla="*/ 174594 w 306028"/>
              <a:gd name="connsiteY63" fmla="*/ 232923 h 304127"/>
              <a:gd name="connsiteX64" fmla="*/ 190078 w 306028"/>
              <a:gd name="connsiteY64" fmla="*/ 248746 h 304127"/>
              <a:gd name="connsiteX65" fmla="*/ 198000 w 306028"/>
              <a:gd name="connsiteY65" fmla="*/ 268525 h 304127"/>
              <a:gd name="connsiteX66" fmla="*/ 198000 w 306028"/>
              <a:gd name="connsiteY66" fmla="*/ 299452 h 304127"/>
              <a:gd name="connsiteX67" fmla="*/ 193679 w 306028"/>
              <a:gd name="connsiteY67" fmla="*/ 304127 h 304127"/>
              <a:gd name="connsiteX68" fmla="*/ 188998 w 306028"/>
              <a:gd name="connsiteY68" fmla="*/ 299452 h 304127"/>
              <a:gd name="connsiteX69" fmla="*/ 188998 w 306028"/>
              <a:gd name="connsiteY69" fmla="*/ 268525 h 304127"/>
              <a:gd name="connsiteX70" fmla="*/ 183237 w 306028"/>
              <a:gd name="connsiteY70" fmla="*/ 255219 h 304127"/>
              <a:gd name="connsiteX71" fmla="*/ 167753 w 306028"/>
              <a:gd name="connsiteY71" fmla="*/ 239396 h 304127"/>
              <a:gd name="connsiteX72" fmla="*/ 158750 w 306028"/>
              <a:gd name="connsiteY72" fmla="*/ 216021 h 304127"/>
              <a:gd name="connsiteX73" fmla="*/ 158750 w 306028"/>
              <a:gd name="connsiteY73" fmla="*/ 166755 h 304127"/>
              <a:gd name="connsiteX74" fmla="*/ 174234 w 306028"/>
              <a:gd name="connsiteY74" fmla="*/ 145537 h 304127"/>
              <a:gd name="connsiteX75" fmla="*/ 188998 w 306028"/>
              <a:gd name="connsiteY75" fmla="*/ 148414 h 304127"/>
              <a:gd name="connsiteX76" fmla="*/ 188998 w 306028"/>
              <a:gd name="connsiteY76" fmla="*/ 102024 h 304127"/>
              <a:gd name="connsiteX77" fmla="*/ 203762 w 306028"/>
              <a:gd name="connsiteY77" fmla="*/ 83684 h 304127"/>
              <a:gd name="connsiteX78" fmla="*/ 216005 w 306028"/>
              <a:gd name="connsiteY78" fmla="*/ 85842 h 304127"/>
              <a:gd name="connsiteX79" fmla="*/ 216005 w 306028"/>
              <a:gd name="connsiteY79" fmla="*/ 81526 h 304127"/>
              <a:gd name="connsiteX80" fmla="*/ 221406 w 306028"/>
              <a:gd name="connsiteY80" fmla="*/ 68580 h 304127"/>
              <a:gd name="connsiteX81" fmla="*/ 235090 w 306028"/>
              <a:gd name="connsiteY81" fmla="*/ 63546 h 304127"/>
              <a:gd name="connsiteX82" fmla="*/ 75620 w 306028"/>
              <a:gd name="connsiteY82" fmla="*/ 9402 h 304127"/>
              <a:gd name="connsiteX83" fmla="*/ 69138 w 306028"/>
              <a:gd name="connsiteY83" fmla="*/ 11561 h 304127"/>
              <a:gd name="connsiteX84" fmla="*/ 66257 w 306028"/>
              <a:gd name="connsiteY84" fmla="*/ 18039 h 304127"/>
              <a:gd name="connsiteX85" fmla="*/ 66257 w 306028"/>
              <a:gd name="connsiteY85" fmla="*/ 38191 h 304127"/>
              <a:gd name="connsiteX86" fmla="*/ 66257 w 306028"/>
              <a:gd name="connsiteY86" fmla="*/ 87132 h 304127"/>
              <a:gd name="connsiteX87" fmla="*/ 61576 w 306028"/>
              <a:gd name="connsiteY87" fmla="*/ 91810 h 304127"/>
              <a:gd name="connsiteX88" fmla="*/ 56895 w 306028"/>
              <a:gd name="connsiteY88" fmla="*/ 87132 h 304127"/>
              <a:gd name="connsiteX89" fmla="*/ 56895 w 306028"/>
              <a:gd name="connsiteY89" fmla="*/ 38191 h 304127"/>
              <a:gd name="connsiteX90" fmla="*/ 54014 w 306028"/>
              <a:gd name="connsiteY90" fmla="*/ 31354 h 304127"/>
              <a:gd name="connsiteX91" fmla="*/ 46452 w 306028"/>
              <a:gd name="connsiteY91" fmla="*/ 29554 h 304127"/>
              <a:gd name="connsiteX92" fmla="*/ 39250 w 306028"/>
              <a:gd name="connsiteY92" fmla="*/ 38911 h 304127"/>
              <a:gd name="connsiteX93" fmla="*/ 39250 w 306028"/>
              <a:gd name="connsiteY93" fmla="*/ 102606 h 304127"/>
              <a:gd name="connsiteX94" fmla="*/ 39250 w 306028"/>
              <a:gd name="connsiteY94" fmla="*/ 129955 h 304127"/>
              <a:gd name="connsiteX95" fmla="*/ 41771 w 306028"/>
              <a:gd name="connsiteY95" fmla="*/ 136432 h 304127"/>
              <a:gd name="connsiteX96" fmla="*/ 47893 w 306028"/>
              <a:gd name="connsiteY96" fmla="*/ 143270 h 304127"/>
              <a:gd name="connsiteX97" fmla="*/ 47532 w 306028"/>
              <a:gd name="connsiteY97" fmla="*/ 149747 h 304127"/>
              <a:gd name="connsiteX98" fmla="*/ 44292 w 306028"/>
              <a:gd name="connsiteY98" fmla="*/ 150827 h 304127"/>
              <a:gd name="connsiteX99" fmla="*/ 41051 w 306028"/>
              <a:gd name="connsiteY99" fmla="*/ 149387 h 304127"/>
              <a:gd name="connsiteX100" fmla="*/ 34929 w 306028"/>
              <a:gd name="connsiteY100" fmla="*/ 142910 h 304127"/>
              <a:gd name="connsiteX101" fmla="*/ 29888 w 306028"/>
              <a:gd name="connsiteY101" fmla="*/ 129955 h 304127"/>
              <a:gd name="connsiteX102" fmla="*/ 29888 w 306028"/>
              <a:gd name="connsiteY102" fmla="*/ 102606 h 304127"/>
              <a:gd name="connsiteX103" fmla="*/ 25567 w 306028"/>
              <a:gd name="connsiteY103" fmla="*/ 93249 h 304127"/>
              <a:gd name="connsiteX104" fmla="*/ 17645 w 306028"/>
              <a:gd name="connsiteY104" fmla="*/ 91090 h 304127"/>
              <a:gd name="connsiteX105" fmla="*/ 9363 w 306028"/>
              <a:gd name="connsiteY105" fmla="*/ 103325 h 304127"/>
              <a:gd name="connsiteX106" fmla="*/ 9363 w 306028"/>
              <a:gd name="connsiteY106" fmla="*/ 152626 h 304127"/>
              <a:gd name="connsiteX107" fmla="*/ 15844 w 306028"/>
              <a:gd name="connsiteY107" fmla="*/ 169899 h 304127"/>
              <a:gd name="connsiteX108" fmla="*/ 30968 w 306028"/>
              <a:gd name="connsiteY108" fmla="*/ 185373 h 304127"/>
              <a:gd name="connsiteX109" fmla="*/ 39250 w 306028"/>
              <a:gd name="connsiteY109" fmla="*/ 205525 h 304127"/>
              <a:gd name="connsiteX110" fmla="*/ 39250 w 306028"/>
              <a:gd name="connsiteY110" fmla="*/ 214881 h 304127"/>
              <a:gd name="connsiteX111" fmla="*/ 119551 w 306028"/>
              <a:gd name="connsiteY111" fmla="*/ 214881 h 304127"/>
              <a:gd name="connsiteX112" fmla="*/ 128553 w 306028"/>
              <a:gd name="connsiteY112" fmla="*/ 153705 h 304127"/>
              <a:gd name="connsiteX113" fmla="*/ 137916 w 306028"/>
              <a:gd name="connsiteY113" fmla="*/ 90370 h 304127"/>
              <a:gd name="connsiteX114" fmla="*/ 137916 w 306028"/>
              <a:gd name="connsiteY114" fmla="*/ 46468 h 304127"/>
              <a:gd name="connsiteX115" fmla="*/ 129634 w 306028"/>
              <a:gd name="connsiteY115" fmla="*/ 36751 h 304127"/>
              <a:gd name="connsiteX116" fmla="*/ 123152 w 306028"/>
              <a:gd name="connsiteY116" fmla="*/ 39270 h 304127"/>
              <a:gd name="connsiteX117" fmla="*/ 120271 w 306028"/>
              <a:gd name="connsiteY117" fmla="*/ 45748 h 304127"/>
              <a:gd name="connsiteX118" fmla="*/ 120271 w 306028"/>
              <a:gd name="connsiteY118" fmla="*/ 95768 h 304127"/>
              <a:gd name="connsiteX119" fmla="*/ 115950 w 306028"/>
              <a:gd name="connsiteY119" fmla="*/ 100446 h 304127"/>
              <a:gd name="connsiteX120" fmla="*/ 111269 w 306028"/>
              <a:gd name="connsiteY120" fmla="*/ 95768 h 304127"/>
              <a:gd name="connsiteX121" fmla="*/ 111269 w 306028"/>
              <a:gd name="connsiteY121" fmla="*/ 45748 h 304127"/>
              <a:gd name="connsiteX122" fmla="*/ 111269 w 306028"/>
              <a:gd name="connsiteY122" fmla="*/ 25956 h 304127"/>
              <a:gd name="connsiteX123" fmla="*/ 102627 w 306028"/>
              <a:gd name="connsiteY123" fmla="*/ 16599 h 304127"/>
              <a:gd name="connsiteX124" fmla="*/ 96145 w 306028"/>
              <a:gd name="connsiteY124" fmla="*/ 18759 h 304127"/>
              <a:gd name="connsiteX125" fmla="*/ 93264 w 306028"/>
              <a:gd name="connsiteY125" fmla="*/ 25236 h 304127"/>
              <a:gd name="connsiteX126" fmla="*/ 93264 w 306028"/>
              <a:gd name="connsiteY126" fmla="*/ 91450 h 304127"/>
              <a:gd name="connsiteX127" fmla="*/ 88583 w 306028"/>
              <a:gd name="connsiteY127" fmla="*/ 96128 h 304127"/>
              <a:gd name="connsiteX128" fmla="*/ 83902 w 306028"/>
              <a:gd name="connsiteY128" fmla="*/ 91450 h 304127"/>
              <a:gd name="connsiteX129" fmla="*/ 83902 w 306028"/>
              <a:gd name="connsiteY129" fmla="*/ 25236 h 304127"/>
              <a:gd name="connsiteX130" fmla="*/ 83902 w 306028"/>
              <a:gd name="connsiteY130" fmla="*/ 18759 h 304127"/>
              <a:gd name="connsiteX131" fmla="*/ 75620 w 306028"/>
              <a:gd name="connsiteY131" fmla="*/ 9402 h 304127"/>
              <a:gd name="connsiteX132" fmla="*/ 75980 w 306028"/>
              <a:gd name="connsiteY132" fmla="*/ 46 h 304127"/>
              <a:gd name="connsiteX133" fmla="*/ 91464 w 306028"/>
              <a:gd name="connsiteY133" fmla="*/ 10482 h 304127"/>
              <a:gd name="connsiteX134" fmla="*/ 102987 w 306028"/>
              <a:gd name="connsiteY134" fmla="*/ 7243 h 304127"/>
              <a:gd name="connsiteX135" fmla="*/ 120271 w 306028"/>
              <a:gd name="connsiteY135" fmla="*/ 25956 h 304127"/>
              <a:gd name="connsiteX136" fmla="*/ 120271 w 306028"/>
              <a:gd name="connsiteY136" fmla="*/ 29914 h 304127"/>
              <a:gd name="connsiteX137" fmla="*/ 130354 w 306028"/>
              <a:gd name="connsiteY137" fmla="*/ 27395 h 304127"/>
              <a:gd name="connsiteX138" fmla="*/ 147278 w 306028"/>
              <a:gd name="connsiteY138" fmla="*/ 46468 h 304127"/>
              <a:gd name="connsiteX139" fmla="*/ 147278 w 306028"/>
              <a:gd name="connsiteY139" fmla="*/ 90370 h 304127"/>
              <a:gd name="connsiteX140" fmla="*/ 137556 w 306028"/>
              <a:gd name="connsiteY140" fmla="*/ 156225 h 304127"/>
              <a:gd name="connsiteX141" fmla="*/ 128553 w 306028"/>
              <a:gd name="connsiteY141" fmla="*/ 214881 h 304127"/>
              <a:gd name="connsiteX142" fmla="*/ 130354 w 306028"/>
              <a:gd name="connsiteY142" fmla="*/ 214881 h 304127"/>
              <a:gd name="connsiteX143" fmla="*/ 139356 w 306028"/>
              <a:gd name="connsiteY143" fmla="*/ 224238 h 304127"/>
              <a:gd name="connsiteX144" fmla="*/ 139356 w 306028"/>
              <a:gd name="connsiteY144" fmla="*/ 299448 h 304127"/>
              <a:gd name="connsiteX145" fmla="*/ 134675 w 306028"/>
              <a:gd name="connsiteY145" fmla="*/ 304126 h 304127"/>
              <a:gd name="connsiteX146" fmla="*/ 130354 w 306028"/>
              <a:gd name="connsiteY146" fmla="*/ 299448 h 304127"/>
              <a:gd name="connsiteX147" fmla="*/ 130354 w 306028"/>
              <a:gd name="connsiteY147" fmla="*/ 269580 h 304127"/>
              <a:gd name="connsiteX148" fmla="*/ 28448 w 306028"/>
              <a:gd name="connsiteY148" fmla="*/ 269580 h 304127"/>
              <a:gd name="connsiteX149" fmla="*/ 28448 w 306028"/>
              <a:gd name="connsiteY149" fmla="*/ 299448 h 304127"/>
              <a:gd name="connsiteX150" fmla="*/ 23766 w 306028"/>
              <a:gd name="connsiteY150" fmla="*/ 304126 h 304127"/>
              <a:gd name="connsiteX151" fmla="*/ 19085 w 306028"/>
              <a:gd name="connsiteY151" fmla="*/ 299448 h 304127"/>
              <a:gd name="connsiteX152" fmla="*/ 19085 w 306028"/>
              <a:gd name="connsiteY152" fmla="*/ 224238 h 304127"/>
              <a:gd name="connsiteX153" fmla="*/ 28448 w 306028"/>
              <a:gd name="connsiteY153" fmla="*/ 214881 h 304127"/>
              <a:gd name="connsiteX154" fmla="*/ 29888 w 306028"/>
              <a:gd name="connsiteY154" fmla="*/ 214881 h 304127"/>
              <a:gd name="connsiteX155" fmla="*/ 29888 w 306028"/>
              <a:gd name="connsiteY155" fmla="*/ 205525 h 304127"/>
              <a:gd name="connsiteX156" fmla="*/ 24487 w 306028"/>
              <a:gd name="connsiteY156" fmla="*/ 191850 h 304127"/>
              <a:gd name="connsiteX157" fmla="*/ 9003 w 306028"/>
              <a:gd name="connsiteY157" fmla="*/ 176377 h 304127"/>
              <a:gd name="connsiteX158" fmla="*/ 0 w 306028"/>
              <a:gd name="connsiteY158" fmla="*/ 152626 h 304127"/>
              <a:gd name="connsiteX159" fmla="*/ 0 w 306028"/>
              <a:gd name="connsiteY159" fmla="*/ 103325 h 304127"/>
              <a:gd name="connsiteX160" fmla="*/ 15484 w 306028"/>
              <a:gd name="connsiteY160" fmla="*/ 82094 h 304127"/>
              <a:gd name="connsiteX161" fmla="*/ 29888 w 306028"/>
              <a:gd name="connsiteY161" fmla="*/ 85332 h 304127"/>
              <a:gd name="connsiteX162" fmla="*/ 29888 w 306028"/>
              <a:gd name="connsiteY162" fmla="*/ 38911 h 304127"/>
              <a:gd name="connsiteX163" fmla="*/ 44652 w 306028"/>
              <a:gd name="connsiteY163" fmla="*/ 20558 h 304127"/>
              <a:gd name="connsiteX164" fmla="*/ 56895 w 306028"/>
              <a:gd name="connsiteY164" fmla="*/ 22717 h 304127"/>
              <a:gd name="connsiteX165" fmla="*/ 56895 w 306028"/>
              <a:gd name="connsiteY165" fmla="*/ 18039 h 304127"/>
              <a:gd name="connsiteX166" fmla="*/ 62656 w 306028"/>
              <a:gd name="connsiteY166" fmla="*/ 5084 h 304127"/>
              <a:gd name="connsiteX167" fmla="*/ 75980 w 306028"/>
              <a:gd name="connsiteY167" fmla="*/ 46 h 30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06028" h="304127">
                <a:moveTo>
                  <a:pt x="28448" y="224238"/>
                </a:moveTo>
                <a:lnTo>
                  <a:pt x="28448" y="260583"/>
                </a:lnTo>
                <a:lnTo>
                  <a:pt x="130354" y="260583"/>
                </a:lnTo>
                <a:lnTo>
                  <a:pt x="130354" y="224238"/>
                </a:lnTo>
                <a:close/>
                <a:moveTo>
                  <a:pt x="235090" y="63546"/>
                </a:moveTo>
                <a:cubicBezTo>
                  <a:pt x="241932" y="63905"/>
                  <a:pt x="247693" y="68221"/>
                  <a:pt x="250214" y="73974"/>
                </a:cubicBezTo>
                <a:cubicBezTo>
                  <a:pt x="253815" y="71817"/>
                  <a:pt x="257776" y="70378"/>
                  <a:pt x="262097" y="70378"/>
                </a:cubicBezTo>
                <a:cubicBezTo>
                  <a:pt x="271459" y="71098"/>
                  <a:pt x="279381" y="79369"/>
                  <a:pt x="279381" y="89438"/>
                </a:cubicBezTo>
                <a:lnTo>
                  <a:pt x="279381" y="93034"/>
                </a:lnTo>
                <a:cubicBezTo>
                  <a:pt x="282262" y="91236"/>
                  <a:pt x="285503" y="90517"/>
                  <a:pt x="289104" y="90876"/>
                </a:cubicBezTo>
                <a:cubicBezTo>
                  <a:pt x="298826" y="91236"/>
                  <a:pt x="306028" y="99867"/>
                  <a:pt x="306028" y="109576"/>
                </a:cubicBezTo>
                <a:lnTo>
                  <a:pt x="306028" y="153449"/>
                </a:lnTo>
                <a:cubicBezTo>
                  <a:pt x="306028" y="176104"/>
                  <a:pt x="303147" y="198041"/>
                  <a:pt x="296306" y="219618"/>
                </a:cubicBezTo>
                <a:cubicBezTo>
                  <a:pt x="290544" y="239396"/>
                  <a:pt x="287663" y="259535"/>
                  <a:pt x="287663" y="280032"/>
                </a:cubicBezTo>
                <a:lnTo>
                  <a:pt x="287663" y="299452"/>
                </a:lnTo>
                <a:cubicBezTo>
                  <a:pt x="287663" y="302328"/>
                  <a:pt x="285503" y="304127"/>
                  <a:pt x="282982" y="304127"/>
                </a:cubicBezTo>
                <a:cubicBezTo>
                  <a:pt x="280462" y="304127"/>
                  <a:pt x="278301" y="302328"/>
                  <a:pt x="278301" y="299452"/>
                </a:cubicBezTo>
                <a:lnTo>
                  <a:pt x="278301" y="280032"/>
                </a:lnTo>
                <a:cubicBezTo>
                  <a:pt x="278301" y="258815"/>
                  <a:pt x="281542" y="237239"/>
                  <a:pt x="287663" y="217100"/>
                </a:cubicBezTo>
                <a:cubicBezTo>
                  <a:pt x="293785" y="196243"/>
                  <a:pt x="297026" y="175026"/>
                  <a:pt x="297026" y="153449"/>
                </a:cubicBezTo>
                <a:lnTo>
                  <a:pt x="297026" y="109576"/>
                </a:lnTo>
                <a:cubicBezTo>
                  <a:pt x="297026" y="104542"/>
                  <a:pt x="293065" y="100226"/>
                  <a:pt x="288744" y="100226"/>
                </a:cubicBezTo>
                <a:cubicBezTo>
                  <a:pt x="285863" y="99867"/>
                  <a:pt x="283702" y="100945"/>
                  <a:pt x="281902" y="102384"/>
                </a:cubicBezTo>
                <a:cubicBezTo>
                  <a:pt x="280101" y="104182"/>
                  <a:pt x="279381" y="106340"/>
                  <a:pt x="279381" y="108857"/>
                </a:cubicBezTo>
                <a:lnTo>
                  <a:pt x="279381" y="159203"/>
                </a:lnTo>
                <a:cubicBezTo>
                  <a:pt x="279381" y="161720"/>
                  <a:pt x="277221" y="163518"/>
                  <a:pt x="274700" y="163518"/>
                </a:cubicBezTo>
                <a:cubicBezTo>
                  <a:pt x="272179" y="163518"/>
                  <a:pt x="270019" y="161720"/>
                  <a:pt x="270019" y="159203"/>
                </a:cubicBezTo>
                <a:lnTo>
                  <a:pt x="270019" y="108857"/>
                </a:lnTo>
                <a:lnTo>
                  <a:pt x="270019" y="89438"/>
                </a:lnTo>
                <a:cubicBezTo>
                  <a:pt x="270019" y="84403"/>
                  <a:pt x="266058" y="80088"/>
                  <a:pt x="261377" y="79728"/>
                </a:cubicBezTo>
                <a:cubicBezTo>
                  <a:pt x="258856" y="79728"/>
                  <a:pt x="256695" y="80447"/>
                  <a:pt x="254895" y="82246"/>
                </a:cubicBezTo>
                <a:cubicBezTo>
                  <a:pt x="253095" y="83684"/>
                  <a:pt x="252374" y="86201"/>
                  <a:pt x="252374" y="88719"/>
                </a:cubicBezTo>
                <a:lnTo>
                  <a:pt x="252374" y="154887"/>
                </a:lnTo>
                <a:cubicBezTo>
                  <a:pt x="252374" y="157405"/>
                  <a:pt x="250214" y="159562"/>
                  <a:pt x="247693" y="159562"/>
                </a:cubicBezTo>
                <a:cubicBezTo>
                  <a:pt x="245172" y="159562"/>
                  <a:pt x="243012" y="157405"/>
                  <a:pt x="243012" y="154887"/>
                </a:cubicBezTo>
                <a:lnTo>
                  <a:pt x="243012" y="88719"/>
                </a:lnTo>
                <a:lnTo>
                  <a:pt x="243012" y="82246"/>
                </a:lnTo>
                <a:cubicBezTo>
                  <a:pt x="243012" y="77211"/>
                  <a:pt x="239051" y="72896"/>
                  <a:pt x="234370" y="72536"/>
                </a:cubicBezTo>
                <a:cubicBezTo>
                  <a:pt x="232209" y="72536"/>
                  <a:pt x="229689" y="73255"/>
                  <a:pt x="227888" y="75053"/>
                </a:cubicBezTo>
                <a:cubicBezTo>
                  <a:pt x="226088" y="76492"/>
                  <a:pt x="225007" y="79009"/>
                  <a:pt x="225007" y="81526"/>
                </a:cubicBezTo>
                <a:lnTo>
                  <a:pt x="225007" y="101665"/>
                </a:lnTo>
                <a:lnTo>
                  <a:pt x="225007" y="150572"/>
                </a:lnTo>
                <a:cubicBezTo>
                  <a:pt x="225007" y="153089"/>
                  <a:pt x="222847" y="155247"/>
                  <a:pt x="220326" y="155247"/>
                </a:cubicBezTo>
                <a:cubicBezTo>
                  <a:pt x="217805" y="155247"/>
                  <a:pt x="216005" y="153089"/>
                  <a:pt x="216005" y="150572"/>
                </a:cubicBezTo>
                <a:lnTo>
                  <a:pt x="216005" y="101665"/>
                </a:lnTo>
                <a:lnTo>
                  <a:pt x="216005" y="101305"/>
                </a:lnTo>
                <a:cubicBezTo>
                  <a:pt x="216005" y="98788"/>
                  <a:pt x="214565" y="96630"/>
                  <a:pt x="212764" y="94832"/>
                </a:cubicBezTo>
                <a:cubicBezTo>
                  <a:pt x="210604" y="93034"/>
                  <a:pt x="208083" y="92674"/>
                  <a:pt x="205202" y="93034"/>
                </a:cubicBezTo>
                <a:cubicBezTo>
                  <a:pt x="201241" y="93753"/>
                  <a:pt x="198000" y="97709"/>
                  <a:pt x="198000" y="102024"/>
                </a:cubicBezTo>
                <a:lnTo>
                  <a:pt x="198000" y="166035"/>
                </a:lnTo>
                <a:lnTo>
                  <a:pt x="198000" y="193366"/>
                </a:lnTo>
                <a:cubicBezTo>
                  <a:pt x="198000" y="195883"/>
                  <a:pt x="199081" y="198041"/>
                  <a:pt x="200521" y="199839"/>
                </a:cubicBezTo>
                <a:lnTo>
                  <a:pt x="206643" y="206312"/>
                </a:lnTo>
                <a:cubicBezTo>
                  <a:pt x="208443" y="208110"/>
                  <a:pt x="208083" y="211346"/>
                  <a:pt x="206643" y="212785"/>
                </a:cubicBezTo>
                <a:cubicBezTo>
                  <a:pt x="205562" y="213864"/>
                  <a:pt x="204482" y="214223"/>
                  <a:pt x="203402" y="214223"/>
                </a:cubicBezTo>
                <a:cubicBezTo>
                  <a:pt x="201961" y="214223"/>
                  <a:pt x="200881" y="213504"/>
                  <a:pt x="200161" y="212785"/>
                </a:cubicBezTo>
                <a:lnTo>
                  <a:pt x="193679" y="206312"/>
                </a:lnTo>
                <a:cubicBezTo>
                  <a:pt x="190798" y="202716"/>
                  <a:pt x="188998" y="198041"/>
                  <a:pt x="188998" y="193366"/>
                </a:cubicBezTo>
                <a:lnTo>
                  <a:pt x="188998" y="166035"/>
                </a:lnTo>
                <a:cubicBezTo>
                  <a:pt x="188998" y="162439"/>
                  <a:pt x="187198" y="158843"/>
                  <a:pt x="184677" y="156326"/>
                </a:cubicBezTo>
                <a:cubicBezTo>
                  <a:pt x="182156" y="154528"/>
                  <a:pt x="179276" y="153808"/>
                  <a:pt x="176395" y="154528"/>
                </a:cubicBezTo>
                <a:cubicBezTo>
                  <a:pt x="171714" y="155607"/>
                  <a:pt x="168113" y="160641"/>
                  <a:pt x="168113" y="166755"/>
                </a:cubicBezTo>
                <a:lnTo>
                  <a:pt x="168113" y="216021"/>
                </a:lnTo>
                <a:cubicBezTo>
                  <a:pt x="168113" y="222135"/>
                  <a:pt x="170273" y="228608"/>
                  <a:pt x="174594" y="232923"/>
                </a:cubicBezTo>
                <a:lnTo>
                  <a:pt x="190078" y="248746"/>
                </a:lnTo>
                <a:cubicBezTo>
                  <a:pt x="195120" y="253781"/>
                  <a:pt x="198000" y="260973"/>
                  <a:pt x="198000" y="268525"/>
                </a:cubicBezTo>
                <a:lnTo>
                  <a:pt x="198000" y="299452"/>
                </a:lnTo>
                <a:cubicBezTo>
                  <a:pt x="198000" y="302328"/>
                  <a:pt x="196200" y="304127"/>
                  <a:pt x="193679" y="304127"/>
                </a:cubicBezTo>
                <a:cubicBezTo>
                  <a:pt x="190798" y="304127"/>
                  <a:pt x="188998" y="302328"/>
                  <a:pt x="188998" y="299452"/>
                </a:cubicBezTo>
                <a:lnTo>
                  <a:pt x="188998" y="268525"/>
                </a:lnTo>
                <a:cubicBezTo>
                  <a:pt x="188998" y="263490"/>
                  <a:pt x="186837" y="258815"/>
                  <a:pt x="183237" y="255219"/>
                </a:cubicBezTo>
                <a:lnTo>
                  <a:pt x="167753" y="239396"/>
                </a:lnTo>
                <a:cubicBezTo>
                  <a:pt x="161991" y="232923"/>
                  <a:pt x="158750" y="224652"/>
                  <a:pt x="158750" y="216021"/>
                </a:cubicBezTo>
                <a:lnTo>
                  <a:pt x="158750" y="166755"/>
                </a:lnTo>
                <a:cubicBezTo>
                  <a:pt x="158750" y="156326"/>
                  <a:pt x="165232" y="147695"/>
                  <a:pt x="174234" y="145537"/>
                </a:cubicBezTo>
                <a:cubicBezTo>
                  <a:pt x="179276" y="144458"/>
                  <a:pt x="184677" y="145537"/>
                  <a:pt x="188998" y="148414"/>
                </a:cubicBezTo>
                <a:lnTo>
                  <a:pt x="188998" y="102024"/>
                </a:lnTo>
                <a:cubicBezTo>
                  <a:pt x="188998" y="93034"/>
                  <a:pt x="195120" y="85482"/>
                  <a:pt x="203762" y="83684"/>
                </a:cubicBezTo>
                <a:cubicBezTo>
                  <a:pt x="207723" y="82965"/>
                  <a:pt x="212404" y="83684"/>
                  <a:pt x="216005" y="85842"/>
                </a:cubicBezTo>
                <a:lnTo>
                  <a:pt x="216005" y="81526"/>
                </a:lnTo>
                <a:cubicBezTo>
                  <a:pt x="216005" y="76492"/>
                  <a:pt x="217805" y="71817"/>
                  <a:pt x="221406" y="68580"/>
                </a:cubicBezTo>
                <a:cubicBezTo>
                  <a:pt x="225007" y="64984"/>
                  <a:pt x="230049" y="63186"/>
                  <a:pt x="235090" y="63546"/>
                </a:cubicBezTo>
                <a:close/>
                <a:moveTo>
                  <a:pt x="75620" y="9402"/>
                </a:moveTo>
                <a:cubicBezTo>
                  <a:pt x="73459" y="9042"/>
                  <a:pt x="70939" y="10122"/>
                  <a:pt x="69138" y="11561"/>
                </a:cubicBezTo>
                <a:cubicBezTo>
                  <a:pt x="67338" y="13361"/>
                  <a:pt x="66257" y="15520"/>
                  <a:pt x="66257" y="18039"/>
                </a:cubicBezTo>
                <a:lnTo>
                  <a:pt x="66257" y="38191"/>
                </a:lnTo>
                <a:lnTo>
                  <a:pt x="66257" y="87132"/>
                </a:lnTo>
                <a:cubicBezTo>
                  <a:pt x="66257" y="90011"/>
                  <a:pt x="64097" y="91810"/>
                  <a:pt x="61576" y="91810"/>
                </a:cubicBezTo>
                <a:cubicBezTo>
                  <a:pt x="59055" y="91810"/>
                  <a:pt x="56895" y="90011"/>
                  <a:pt x="56895" y="87132"/>
                </a:cubicBezTo>
                <a:lnTo>
                  <a:pt x="56895" y="38191"/>
                </a:lnTo>
                <a:cubicBezTo>
                  <a:pt x="56895" y="35672"/>
                  <a:pt x="55815" y="33153"/>
                  <a:pt x="54014" y="31354"/>
                </a:cubicBezTo>
                <a:cubicBezTo>
                  <a:pt x="51854" y="29914"/>
                  <a:pt x="49333" y="29194"/>
                  <a:pt x="46452" y="29554"/>
                </a:cubicBezTo>
                <a:cubicBezTo>
                  <a:pt x="42491" y="30634"/>
                  <a:pt x="39250" y="34592"/>
                  <a:pt x="39250" y="38911"/>
                </a:cubicBezTo>
                <a:lnTo>
                  <a:pt x="39250" y="102606"/>
                </a:lnTo>
                <a:lnTo>
                  <a:pt x="39250" y="129955"/>
                </a:lnTo>
                <a:cubicBezTo>
                  <a:pt x="39250" y="132474"/>
                  <a:pt x="39971" y="134993"/>
                  <a:pt x="41771" y="136432"/>
                </a:cubicBezTo>
                <a:lnTo>
                  <a:pt x="47893" y="143270"/>
                </a:lnTo>
                <a:cubicBezTo>
                  <a:pt x="49693" y="145069"/>
                  <a:pt x="49333" y="147948"/>
                  <a:pt x="47532" y="149747"/>
                </a:cubicBezTo>
                <a:cubicBezTo>
                  <a:pt x="46812" y="150467"/>
                  <a:pt x="45732" y="150827"/>
                  <a:pt x="44292" y="150827"/>
                </a:cubicBezTo>
                <a:cubicBezTo>
                  <a:pt x="43211" y="150827"/>
                  <a:pt x="42131" y="150107"/>
                  <a:pt x="41051" y="149387"/>
                </a:cubicBezTo>
                <a:lnTo>
                  <a:pt x="34929" y="142910"/>
                </a:lnTo>
                <a:cubicBezTo>
                  <a:pt x="32048" y="139311"/>
                  <a:pt x="29888" y="134993"/>
                  <a:pt x="29888" y="129955"/>
                </a:cubicBezTo>
                <a:lnTo>
                  <a:pt x="29888" y="102606"/>
                </a:lnTo>
                <a:cubicBezTo>
                  <a:pt x="29888" y="99007"/>
                  <a:pt x="28448" y="95408"/>
                  <a:pt x="25567" y="93249"/>
                </a:cubicBezTo>
                <a:cubicBezTo>
                  <a:pt x="23406" y="91090"/>
                  <a:pt x="20526" y="90730"/>
                  <a:pt x="17645" y="91090"/>
                </a:cubicBezTo>
                <a:cubicBezTo>
                  <a:pt x="12964" y="92530"/>
                  <a:pt x="9363" y="97568"/>
                  <a:pt x="9363" y="103325"/>
                </a:cubicBezTo>
                <a:lnTo>
                  <a:pt x="9363" y="152626"/>
                </a:lnTo>
                <a:cubicBezTo>
                  <a:pt x="9363" y="159103"/>
                  <a:pt x="11523" y="165221"/>
                  <a:pt x="15844" y="169899"/>
                </a:cubicBezTo>
                <a:lnTo>
                  <a:pt x="30968" y="185373"/>
                </a:lnTo>
                <a:cubicBezTo>
                  <a:pt x="36370" y="190771"/>
                  <a:pt x="39250" y="197968"/>
                  <a:pt x="39250" y="205525"/>
                </a:cubicBezTo>
                <a:lnTo>
                  <a:pt x="39250" y="214881"/>
                </a:lnTo>
                <a:lnTo>
                  <a:pt x="119551" y="214881"/>
                </a:lnTo>
                <a:cubicBezTo>
                  <a:pt x="119551" y="194369"/>
                  <a:pt x="122792" y="173498"/>
                  <a:pt x="128553" y="153705"/>
                </a:cubicBezTo>
                <a:cubicBezTo>
                  <a:pt x="135035" y="133194"/>
                  <a:pt x="137916" y="111962"/>
                  <a:pt x="137916" y="90370"/>
                </a:cubicBezTo>
                <a:lnTo>
                  <a:pt x="137916" y="46468"/>
                </a:lnTo>
                <a:cubicBezTo>
                  <a:pt x="137916" y="41070"/>
                  <a:pt x="134315" y="37111"/>
                  <a:pt x="129634" y="36751"/>
                </a:cubicBezTo>
                <a:cubicBezTo>
                  <a:pt x="127113" y="36392"/>
                  <a:pt x="124952" y="37471"/>
                  <a:pt x="123152" y="39270"/>
                </a:cubicBezTo>
                <a:cubicBezTo>
                  <a:pt x="121351" y="40710"/>
                  <a:pt x="120271" y="43229"/>
                  <a:pt x="120271" y="45748"/>
                </a:cubicBezTo>
                <a:lnTo>
                  <a:pt x="120271" y="95768"/>
                </a:lnTo>
                <a:cubicBezTo>
                  <a:pt x="120271" y="98287"/>
                  <a:pt x="118471" y="100446"/>
                  <a:pt x="115950" y="100446"/>
                </a:cubicBezTo>
                <a:cubicBezTo>
                  <a:pt x="113069" y="100446"/>
                  <a:pt x="111269" y="98287"/>
                  <a:pt x="111269" y="95768"/>
                </a:cubicBezTo>
                <a:lnTo>
                  <a:pt x="111269" y="45748"/>
                </a:lnTo>
                <a:lnTo>
                  <a:pt x="111269" y="25956"/>
                </a:lnTo>
                <a:cubicBezTo>
                  <a:pt x="111269" y="20918"/>
                  <a:pt x="107308" y="16599"/>
                  <a:pt x="102627" y="16599"/>
                </a:cubicBezTo>
                <a:cubicBezTo>
                  <a:pt x="100106" y="16240"/>
                  <a:pt x="97945" y="17319"/>
                  <a:pt x="96145" y="18759"/>
                </a:cubicBezTo>
                <a:cubicBezTo>
                  <a:pt x="94345" y="20558"/>
                  <a:pt x="93264" y="22717"/>
                  <a:pt x="93264" y="25236"/>
                </a:cubicBezTo>
                <a:lnTo>
                  <a:pt x="93264" y="91450"/>
                </a:lnTo>
                <a:cubicBezTo>
                  <a:pt x="93264" y="93969"/>
                  <a:pt x="91104" y="96128"/>
                  <a:pt x="88583" y="96128"/>
                </a:cubicBezTo>
                <a:cubicBezTo>
                  <a:pt x="86422" y="96128"/>
                  <a:pt x="83902" y="93969"/>
                  <a:pt x="83902" y="91450"/>
                </a:cubicBezTo>
                <a:lnTo>
                  <a:pt x="83902" y="25236"/>
                </a:lnTo>
                <a:lnTo>
                  <a:pt x="83902" y="18759"/>
                </a:lnTo>
                <a:cubicBezTo>
                  <a:pt x="83902" y="13721"/>
                  <a:pt x="80301" y="9402"/>
                  <a:pt x="75620" y="9402"/>
                </a:cubicBezTo>
                <a:close/>
                <a:moveTo>
                  <a:pt x="75980" y="46"/>
                </a:moveTo>
                <a:cubicBezTo>
                  <a:pt x="83182" y="406"/>
                  <a:pt x="88583" y="4724"/>
                  <a:pt x="91464" y="10482"/>
                </a:cubicBezTo>
                <a:cubicBezTo>
                  <a:pt x="94705" y="8323"/>
                  <a:pt x="99026" y="6883"/>
                  <a:pt x="102987" y="7243"/>
                </a:cubicBezTo>
                <a:cubicBezTo>
                  <a:pt x="112709" y="7603"/>
                  <a:pt x="120271" y="15880"/>
                  <a:pt x="120271" y="25956"/>
                </a:cubicBezTo>
                <a:lnTo>
                  <a:pt x="120271" y="29914"/>
                </a:lnTo>
                <a:cubicBezTo>
                  <a:pt x="123152" y="28115"/>
                  <a:pt x="126753" y="27395"/>
                  <a:pt x="130354" y="27395"/>
                </a:cubicBezTo>
                <a:cubicBezTo>
                  <a:pt x="140076" y="27755"/>
                  <a:pt x="147278" y="36032"/>
                  <a:pt x="147278" y="46468"/>
                </a:cubicBezTo>
                <a:lnTo>
                  <a:pt x="147278" y="90370"/>
                </a:lnTo>
                <a:cubicBezTo>
                  <a:pt x="147278" y="112682"/>
                  <a:pt x="144037" y="134993"/>
                  <a:pt x="137556" y="156225"/>
                </a:cubicBezTo>
                <a:cubicBezTo>
                  <a:pt x="131794" y="175297"/>
                  <a:pt x="128553" y="195089"/>
                  <a:pt x="128553" y="214881"/>
                </a:cubicBezTo>
                <a:lnTo>
                  <a:pt x="130354" y="214881"/>
                </a:lnTo>
                <a:cubicBezTo>
                  <a:pt x="135395" y="214881"/>
                  <a:pt x="139356" y="219200"/>
                  <a:pt x="139356" y="224238"/>
                </a:cubicBezTo>
                <a:lnTo>
                  <a:pt x="139356" y="299448"/>
                </a:lnTo>
                <a:cubicBezTo>
                  <a:pt x="139356" y="302327"/>
                  <a:pt x="137556" y="304126"/>
                  <a:pt x="134675" y="304126"/>
                </a:cubicBezTo>
                <a:cubicBezTo>
                  <a:pt x="132154" y="304126"/>
                  <a:pt x="130354" y="302327"/>
                  <a:pt x="130354" y="299448"/>
                </a:cubicBezTo>
                <a:lnTo>
                  <a:pt x="130354" y="269580"/>
                </a:lnTo>
                <a:lnTo>
                  <a:pt x="28448" y="269580"/>
                </a:lnTo>
                <a:lnTo>
                  <a:pt x="28448" y="299448"/>
                </a:lnTo>
                <a:cubicBezTo>
                  <a:pt x="28448" y="302327"/>
                  <a:pt x="26287" y="304126"/>
                  <a:pt x="23766" y="304126"/>
                </a:cubicBezTo>
                <a:cubicBezTo>
                  <a:pt x="21246" y="304126"/>
                  <a:pt x="19085" y="302327"/>
                  <a:pt x="19085" y="299448"/>
                </a:cubicBezTo>
                <a:lnTo>
                  <a:pt x="19085" y="224238"/>
                </a:lnTo>
                <a:cubicBezTo>
                  <a:pt x="19085" y="219200"/>
                  <a:pt x="23406" y="214881"/>
                  <a:pt x="28448" y="214881"/>
                </a:cubicBezTo>
                <a:lnTo>
                  <a:pt x="29888" y="214881"/>
                </a:lnTo>
                <a:lnTo>
                  <a:pt x="29888" y="205525"/>
                </a:lnTo>
                <a:cubicBezTo>
                  <a:pt x="29888" y="200487"/>
                  <a:pt x="28087" y="195449"/>
                  <a:pt x="24487" y="191850"/>
                </a:cubicBezTo>
                <a:lnTo>
                  <a:pt x="9003" y="176377"/>
                </a:lnTo>
                <a:cubicBezTo>
                  <a:pt x="3241" y="169899"/>
                  <a:pt x="0" y="161622"/>
                  <a:pt x="0" y="152626"/>
                </a:cubicBezTo>
                <a:lnTo>
                  <a:pt x="0" y="103325"/>
                </a:lnTo>
                <a:cubicBezTo>
                  <a:pt x="0" y="93249"/>
                  <a:pt x="6482" y="84253"/>
                  <a:pt x="15484" y="82094"/>
                </a:cubicBezTo>
                <a:cubicBezTo>
                  <a:pt x="20526" y="81014"/>
                  <a:pt x="25567" y="82094"/>
                  <a:pt x="29888" y="85332"/>
                </a:cubicBezTo>
                <a:lnTo>
                  <a:pt x="29888" y="38911"/>
                </a:lnTo>
                <a:cubicBezTo>
                  <a:pt x="29888" y="29914"/>
                  <a:pt x="36010" y="21997"/>
                  <a:pt x="44652" y="20558"/>
                </a:cubicBezTo>
                <a:cubicBezTo>
                  <a:pt x="48973" y="19838"/>
                  <a:pt x="53654" y="20558"/>
                  <a:pt x="56895" y="22717"/>
                </a:cubicBezTo>
                <a:lnTo>
                  <a:pt x="56895" y="18039"/>
                </a:lnTo>
                <a:cubicBezTo>
                  <a:pt x="56895" y="13001"/>
                  <a:pt x="59055" y="8323"/>
                  <a:pt x="62656" y="5084"/>
                </a:cubicBezTo>
                <a:cubicBezTo>
                  <a:pt x="66257" y="1485"/>
                  <a:pt x="71299" y="-314"/>
                  <a:pt x="75980" y="46"/>
                </a:cubicBezTo>
                <a:close/>
              </a:path>
            </a:pathLst>
          </a:custGeom>
          <a:solidFill>
            <a:schemeClr val="bg1"/>
          </a:solidFill>
          <a:ln>
            <a:noFill/>
          </a:ln>
          <a:effectLst/>
        </p:spPr>
        <p:txBody>
          <a:bodyPr wrap="square" anchor="ctr">
            <a:noAutofit/>
          </a:bodyPr>
          <a:lstStyle/>
          <a:p>
            <a:endParaRPr lang="en-US" sz="900" dirty="0"/>
          </a:p>
        </p:txBody>
      </p:sp>
      <p:sp>
        <p:nvSpPr>
          <p:cNvPr id="55" name="Freeform 21">
            <a:extLst>
              <a:ext uri="{FF2B5EF4-FFF2-40B4-BE49-F238E27FC236}">
                <a16:creationId xmlns:a16="http://schemas.microsoft.com/office/drawing/2014/main" id="{069A4D4C-F229-403C-B368-D6FD7A600384}"/>
              </a:ext>
            </a:extLst>
          </p:cNvPr>
          <p:cNvSpPr>
            <a:spLocks noChangeArrowheads="1"/>
          </p:cNvSpPr>
          <p:nvPr/>
        </p:nvSpPr>
        <p:spPr bwMode="auto">
          <a:xfrm>
            <a:off x="4502407" y="4105571"/>
            <a:ext cx="557677" cy="557675"/>
          </a:xfrm>
          <a:custGeom>
            <a:avLst/>
            <a:gdLst>
              <a:gd name="connsiteX0" fmla="*/ 157776 w 315553"/>
              <a:gd name="connsiteY0" fmla="*/ 101432 h 315552"/>
              <a:gd name="connsiteX1" fmla="*/ 140463 w 315553"/>
              <a:gd name="connsiteY1" fmla="*/ 113307 h 315552"/>
              <a:gd name="connsiteX2" fmla="*/ 124954 w 315553"/>
              <a:gd name="connsiteY2" fmla="*/ 154692 h 315552"/>
              <a:gd name="connsiteX3" fmla="*/ 170761 w 315553"/>
              <a:gd name="connsiteY3" fmla="*/ 143896 h 315552"/>
              <a:gd name="connsiteX4" fmla="*/ 176532 w 315553"/>
              <a:gd name="connsiteY4" fmla="*/ 147135 h 315552"/>
              <a:gd name="connsiteX5" fmla="*/ 173286 w 315553"/>
              <a:gd name="connsiteY5" fmla="*/ 153252 h 315552"/>
              <a:gd name="connsiteX6" fmla="*/ 120986 w 315553"/>
              <a:gd name="connsiteY6" fmla="*/ 165488 h 315552"/>
              <a:gd name="connsiteX7" fmla="*/ 102591 w 315553"/>
              <a:gd name="connsiteY7" fmla="*/ 215509 h 315552"/>
              <a:gd name="connsiteX8" fmla="*/ 186992 w 315553"/>
              <a:gd name="connsiteY8" fmla="*/ 194997 h 315552"/>
              <a:gd name="connsiteX9" fmla="*/ 192763 w 315553"/>
              <a:gd name="connsiteY9" fmla="*/ 198596 h 315552"/>
              <a:gd name="connsiteX10" fmla="*/ 189156 w 315553"/>
              <a:gd name="connsiteY10" fmla="*/ 204353 h 315552"/>
              <a:gd name="connsiteX11" fmla="*/ 98623 w 315553"/>
              <a:gd name="connsiteY11" fmla="*/ 226305 h 315552"/>
              <a:gd name="connsiteX12" fmla="*/ 80228 w 315553"/>
              <a:gd name="connsiteY12" fmla="*/ 275967 h 315552"/>
              <a:gd name="connsiteX13" fmla="*/ 205388 w 315553"/>
              <a:gd name="connsiteY13" fmla="*/ 245738 h 315552"/>
              <a:gd name="connsiteX14" fmla="*/ 211159 w 315553"/>
              <a:gd name="connsiteY14" fmla="*/ 249337 h 315552"/>
              <a:gd name="connsiteX15" fmla="*/ 207912 w 315553"/>
              <a:gd name="connsiteY15" fmla="*/ 255095 h 315552"/>
              <a:gd name="connsiteX16" fmla="*/ 76260 w 315553"/>
              <a:gd name="connsiteY16" fmla="*/ 286763 h 315552"/>
              <a:gd name="connsiteX17" fmla="*/ 69047 w 315553"/>
              <a:gd name="connsiteY17" fmla="*/ 306196 h 315552"/>
              <a:gd name="connsiteX18" fmla="*/ 246867 w 315553"/>
              <a:gd name="connsiteY18" fmla="*/ 306196 h 315552"/>
              <a:gd name="connsiteX19" fmla="*/ 175090 w 315553"/>
              <a:gd name="connsiteY19" fmla="*/ 113307 h 315552"/>
              <a:gd name="connsiteX20" fmla="*/ 157776 w 315553"/>
              <a:gd name="connsiteY20" fmla="*/ 101432 h 315552"/>
              <a:gd name="connsiteX21" fmla="*/ 157776 w 315553"/>
              <a:gd name="connsiteY21" fmla="*/ 92075 h 315552"/>
              <a:gd name="connsiteX22" fmla="*/ 184107 w 315553"/>
              <a:gd name="connsiteY22" fmla="*/ 110068 h 315552"/>
              <a:gd name="connsiteX23" fmla="*/ 256966 w 315553"/>
              <a:gd name="connsiteY23" fmla="*/ 306196 h 315552"/>
              <a:gd name="connsiteX24" fmla="*/ 277526 w 315553"/>
              <a:gd name="connsiteY24" fmla="*/ 306196 h 315552"/>
              <a:gd name="connsiteX25" fmla="*/ 282215 w 315553"/>
              <a:gd name="connsiteY25" fmla="*/ 311234 h 315552"/>
              <a:gd name="connsiteX26" fmla="*/ 277526 w 315553"/>
              <a:gd name="connsiteY26" fmla="*/ 315552 h 315552"/>
              <a:gd name="connsiteX27" fmla="*/ 253359 w 315553"/>
              <a:gd name="connsiteY27" fmla="*/ 315552 h 315552"/>
              <a:gd name="connsiteX28" fmla="*/ 61833 w 315553"/>
              <a:gd name="connsiteY28" fmla="*/ 315552 h 315552"/>
              <a:gd name="connsiteX29" fmla="*/ 38027 w 315553"/>
              <a:gd name="connsiteY29" fmla="*/ 315552 h 315552"/>
              <a:gd name="connsiteX30" fmla="*/ 33338 w 315553"/>
              <a:gd name="connsiteY30" fmla="*/ 311234 h 315552"/>
              <a:gd name="connsiteX31" fmla="*/ 38027 w 315553"/>
              <a:gd name="connsiteY31" fmla="*/ 306196 h 315552"/>
              <a:gd name="connsiteX32" fmla="*/ 58947 w 315553"/>
              <a:gd name="connsiteY32" fmla="*/ 306196 h 315552"/>
              <a:gd name="connsiteX33" fmla="*/ 131807 w 315553"/>
              <a:gd name="connsiteY33" fmla="*/ 110068 h 315552"/>
              <a:gd name="connsiteX34" fmla="*/ 157776 w 315553"/>
              <a:gd name="connsiteY34" fmla="*/ 92075 h 315552"/>
              <a:gd name="connsiteX35" fmla="*/ 282399 w 315553"/>
              <a:gd name="connsiteY35" fmla="*/ 25728 h 315552"/>
              <a:gd name="connsiteX36" fmla="*/ 289102 w 315553"/>
              <a:gd name="connsiteY36" fmla="*/ 25728 h 315552"/>
              <a:gd name="connsiteX37" fmla="*/ 290160 w 315553"/>
              <a:gd name="connsiteY37" fmla="*/ 29560 h 315552"/>
              <a:gd name="connsiteX38" fmla="*/ 289102 w 315553"/>
              <a:gd name="connsiteY38" fmla="*/ 33009 h 315552"/>
              <a:gd name="connsiteX39" fmla="*/ 285574 w 315553"/>
              <a:gd name="connsiteY39" fmla="*/ 34542 h 315552"/>
              <a:gd name="connsiteX40" fmla="*/ 282399 w 315553"/>
              <a:gd name="connsiteY40" fmla="*/ 33009 h 315552"/>
              <a:gd name="connsiteX41" fmla="*/ 280988 w 315553"/>
              <a:gd name="connsiteY41" fmla="*/ 29560 h 315552"/>
              <a:gd name="connsiteX42" fmla="*/ 282399 w 315553"/>
              <a:gd name="connsiteY42" fmla="*/ 25728 h 315552"/>
              <a:gd name="connsiteX43" fmla="*/ 220436 w 315553"/>
              <a:gd name="connsiteY43" fmla="*/ 25728 h 315552"/>
              <a:gd name="connsiteX44" fmla="*/ 226899 w 315553"/>
              <a:gd name="connsiteY44" fmla="*/ 25728 h 315552"/>
              <a:gd name="connsiteX45" fmla="*/ 228260 w 315553"/>
              <a:gd name="connsiteY45" fmla="*/ 29560 h 315552"/>
              <a:gd name="connsiteX46" fmla="*/ 226899 w 315553"/>
              <a:gd name="connsiteY46" fmla="*/ 33009 h 315552"/>
              <a:gd name="connsiteX47" fmla="*/ 223498 w 315553"/>
              <a:gd name="connsiteY47" fmla="*/ 34542 h 315552"/>
              <a:gd name="connsiteX48" fmla="*/ 220436 w 315553"/>
              <a:gd name="connsiteY48" fmla="*/ 33009 h 315552"/>
              <a:gd name="connsiteX49" fmla="*/ 219075 w 315553"/>
              <a:gd name="connsiteY49" fmla="*/ 29560 h 315552"/>
              <a:gd name="connsiteX50" fmla="*/ 220436 w 315553"/>
              <a:gd name="connsiteY50" fmla="*/ 25728 h 315552"/>
              <a:gd name="connsiteX51" fmla="*/ 254001 w 315553"/>
              <a:gd name="connsiteY51" fmla="*/ 23812 h 315552"/>
              <a:gd name="connsiteX52" fmla="*/ 258423 w 315553"/>
              <a:gd name="connsiteY52" fmla="*/ 28574 h 315552"/>
              <a:gd name="connsiteX53" fmla="*/ 254001 w 315553"/>
              <a:gd name="connsiteY53" fmla="*/ 32997 h 315552"/>
              <a:gd name="connsiteX54" fmla="*/ 249238 w 315553"/>
              <a:gd name="connsiteY54" fmla="*/ 28574 h 315552"/>
              <a:gd name="connsiteX55" fmla="*/ 254001 w 315553"/>
              <a:gd name="connsiteY55" fmla="*/ 23812 h 315552"/>
              <a:gd name="connsiteX56" fmla="*/ 9726 w 315553"/>
              <a:gd name="connsiteY56" fmla="*/ 9376 h 315552"/>
              <a:gd name="connsiteX57" fmla="*/ 9726 w 315553"/>
              <a:gd name="connsiteY57" fmla="*/ 47603 h 315552"/>
              <a:gd name="connsiteX58" fmla="*/ 306187 w 315553"/>
              <a:gd name="connsiteY58" fmla="*/ 47603 h 315552"/>
              <a:gd name="connsiteX59" fmla="*/ 306187 w 315553"/>
              <a:gd name="connsiteY59" fmla="*/ 9376 h 315552"/>
              <a:gd name="connsiteX60" fmla="*/ 4683 w 315553"/>
              <a:gd name="connsiteY60" fmla="*/ 0 h 315552"/>
              <a:gd name="connsiteX61" fmla="*/ 310510 w 315553"/>
              <a:gd name="connsiteY61" fmla="*/ 0 h 315552"/>
              <a:gd name="connsiteX62" fmla="*/ 315553 w 315553"/>
              <a:gd name="connsiteY62" fmla="*/ 4688 h 315552"/>
              <a:gd name="connsiteX63" fmla="*/ 315553 w 315553"/>
              <a:gd name="connsiteY63" fmla="*/ 52652 h 315552"/>
              <a:gd name="connsiteX64" fmla="*/ 315553 w 315553"/>
              <a:gd name="connsiteY64" fmla="*/ 311224 h 315552"/>
              <a:gd name="connsiteX65" fmla="*/ 310510 w 315553"/>
              <a:gd name="connsiteY65" fmla="*/ 315552 h 315552"/>
              <a:gd name="connsiteX66" fmla="*/ 306187 w 315553"/>
              <a:gd name="connsiteY66" fmla="*/ 311224 h 315552"/>
              <a:gd name="connsiteX67" fmla="*/ 306187 w 315553"/>
              <a:gd name="connsiteY67" fmla="*/ 57340 h 315552"/>
              <a:gd name="connsiteX68" fmla="*/ 9726 w 315553"/>
              <a:gd name="connsiteY68" fmla="*/ 57340 h 315552"/>
              <a:gd name="connsiteX69" fmla="*/ 9726 w 315553"/>
              <a:gd name="connsiteY69" fmla="*/ 311224 h 315552"/>
              <a:gd name="connsiteX70" fmla="*/ 4683 w 315553"/>
              <a:gd name="connsiteY70" fmla="*/ 315552 h 315552"/>
              <a:gd name="connsiteX71" fmla="*/ 0 w 315553"/>
              <a:gd name="connsiteY71" fmla="*/ 311224 h 315552"/>
              <a:gd name="connsiteX72" fmla="*/ 0 w 315553"/>
              <a:gd name="connsiteY72" fmla="*/ 52652 h 315552"/>
              <a:gd name="connsiteX73" fmla="*/ 0 w 315553"/>
              <a:gd name="connsiteY73" fmla="*/ 4688 h 315552"/>
              <a:gd name="connsiteX74" fmla="*/ 4683 w 315553"/>
              <a:gd name="connsiteY74" fmla="*/ 0 h 3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15553" h="315552">
                <a:moveTo>
                  <a:pt x="157776" y="101432"/>
                </a:moveTo>
                <a:cubicBezTo>
                  <a:pt x="151645" y="101432"/>
                  <a:pt x="143709" y="104670"/>
                  <a:pt x="140463" y="113307"/>
                </a:cubicBezTo>
                <a:lnTo>
                  <a:pt x="124954" y="154692"/>
                </a:lnTo>
                <a:lnTo>
                  <a:pt x="170761" y="143896"/>
                </a:lnTo>
                <a:cubicBezTo>
                  <a:pt x="173286" y="143176"/>
                  <a:pt x="176172" y="144616"/>
                  <a:pt x="176532" y="147135"/>
                </a:cubicBezTo>
                <a:cubicBezTo>
                  <a:pt x="177254" y="150014"/>
                  <a:pt x="175811" y="152533"/>
                  <a:pt x="173286" y="153252"/>
                </a:cubicBezTo>
                <a:lnTo>
                  <a:pt x="120986" y="165488"/>
                </a:lnTo>
                <a:lnTo>
                  <a:pt x="102591" y="215509"/>
                </a:lnTo>
                <a:lnTo>
                  <a:pt x="186992" y="194997"/>
                </a:lnTo>
                <a:cubicBezTo>
                  <a:pt x="189517" y="194637"/>
                  <a:pt x="192042" y="196077"/>
                  <a:pt x="192763" y="198596"/>
                </a:cubicBezTo>
                <a:cubicBezTo>
                  <a:pt x="193485" y="201115"/>
                  <a:pt x="191681" y="203994"/>
                  <a:pt x="189156" y="204353"/>
                </a:cubicBezTo>
                <a:lnTo>
                  <a:pt x="98623" y="226305"/>
                </a:lnTo>
                <a:lnTo>
                  <a:pt x="80228" y="275967"/>
                </a:lnTo>
                <a:lnTo>
                  <a:pt x="205388" y="245738"/>
                </a:lnTo>
                <a:cubicBezTo>
                  <a:pt x="207912" y="245018"/>
                  <a:pt x="210798" y="246818"/>
                  <a:pt x="211159" y="249337"/>
                </a:cubicBezTo>
                <a:cubicBezTo>
                  <a:pt x="211880" y="251856"/>
                  <a:pt x="210437" y="254375"/>
                  <a:pt x="207912" y="255095"/>
                </a:cubicBezTo>
                <a:lnTo>
                  <a:pt x="76260" y="286763"/>
                </a:lnTo>
                <a:lnTo>
                  <a:pt x="69047" y="306196"/>
                </a:lnTo>
                <a:lnTo>
                  <a:pt x="246867" y="306196"/>
                </a:lnTo>
                <a:lnTo>
                  <a:pt x="175090" y="113307"/>
                </a:lnTo>
                <a:cubicBezTo>
                  <a:pt x="171843" y="104670"/>
                  <a:pt x="163908" y="101432"/>
                  <a:pt x="157776" y="101432"/>
                </a:cubicBezTo>
                <a:close/>
                <a:moveTo>
                  <a:pt x="157776" y="92075"/>
                </a:moveTo>
                <a:cubicBezTo>
                  <a:pt x="169679" y="92075"/>
                  <a:pt x="180139" y="98913"/>
                  <a:pt x="184107" y="110068"/>
                </a:cubicBezTo>
                <a:lnTo>
                  <a:pt x="256966" y="306196"/>
                </a:lnTo>
                <a:lnTo>
                  <a:pt x="277526" y="306196"/>
                </a:lnTo>
                <a:cubicBezTo>
                  <a:pt x="280050" y="306196"/>
                  <a:pt x="282215" y="308355"/>
                  <a:pt x="282215" y="311234"/>
                </a:cubicBezTo>
                <a:cubicBezTo>
                  <a:pt x="282215" y="313753"/>
                  <a:pt x="280050" y="315552"/>
                  <a:pt x="277526" y="315552"/>
                </a:cubicBezTo>
                <a:lnTo>
                  <a:pt x="253359" y="315552"/>
                </a:lnTo>
                <a:lnTo>
                  <a:pt x="61833" y="315552"/>
                </a:lnTo>
                <a:lnTo>
                  <a:pt x="38027" y="315552"/>
                </a:lnTo>
                <a:cubicBezTo>
                  <a:pt x="35502" y="315552"/>
                  <a:pt x="33338" y="313753"/>
                  <a:pt x="33338" y="311234"/>
                </a:cubicBezTo>
                <a:cubicBezTo>
                  <a:pt x="33338" y="308355"/>
                  <a:pt x="35502" y="306196"/>
                  <a:pt x="38027" y="306196"/>
                </a:cubicBezTo>
                <a:lnTo>
                  <a:pt x="58947" y="306196"/>
                </a:lnTo>
                <a:lnTo>
                  <a:pt x="131807" y="110068"/>
                </a:lnTo>
                <a:cubicBezTo>
                  <a:pt x="135774" y="98913"/>
                  <a:pt x="145874" y="92075"/>
                  <a:pt x="157776" y="92075"/>
                </a:cubicBezTo>
                <a:close/>
                <a:moveTo>
                  <a:pt x="282399" y="25728"/>
                </a:moveTo>
                <a:cubicBezTo>
                  <a:pt x="284163" y="23812"/>
                  <a:pt x="286985" y="23812"/>
                  <a:pt x="289102" y="25728"/>
                </a:cubicBezTo>
                <a:cubicBezTo>
                  <a:pt x="289808" y="26878"/>
                  <a:pt x="290160" y="28027"/>
                  <a:pt x="290160" y="29560"/>
                </a:cubicBezTo>
                <a:cubicBezTo>
                  <a:pt x="290160" y="30710"/>
                  <a:pt x="289808" y="31859"/>
                  <a:pt x="289102" y="33009"/>
                </a:cubicBezTo>
                <a:cubicBezTo>
                  <a:pt x="288044" y="33775"/>
                  <a:pt x="286985" y="34542"/>
                  <a:pt x="285574" y="34542"/>
                </a:cubicBezTo>
                <a:cubicBezTo>
                  <a:pt x="284516" y="34542"/>
                  <a:pt x="283105" y="33775"/>
                  <a:pt x="282399" y="33009"/>
                </a:cubicBezTo>
                <a:cubicBezTo>
                  <a:pt x="281341" y="31859"/>
                  <a:pt x="280988" y="30710"/>
                  <a:pt x="280988" y="29560"/>
                </a:cubicBezTo>
                <a:cubicBezTo>
                  <a:pt x="280988" y="28027"/>
                  <a:pt x="281341" y="26878"/>
                  <a:pt x="282399" y="25728"/>
                </a:cubicBezTo>
                <a:close/>
                <a:moveTo>
                  <a:pt x="220436" y="25728"/>
                </a:moveTo>
                <a:cubicBezTo>
                  <a:pt x="222137" y="23812"/>
                  <a:pt x="225198" y="23812"/>
                  <a:pt x="226899" y="25728"/>
                </a:cubicBezTo>
                <a:cubicBezTo>
                  <a:pt x="227580" y="26878"/>
                  <a:pt x="228260" y="28027"/>
                  <a:pt x="228260" y="29560"/>
                </a:cubicBezTo>
                <a:cubicBezTo>
                  <a:pt x="228260" y="30710"/>
                  <a:pt x="227580" y="31859"/>
                  <a:pt x="226899" y="33009"/>
                </a:cubicBezTo>
                <a:cubicBezTo>
                  <a:pt x="226219" y="33775"/>
                  <a:pt x="224858" y="34542"/>
                  <a:pt x="223498" y="34542"/>
                </a:cubicBezTo>
                <a:cubicBezTo>
                  <a:pt x="222477" y="34542"/>
                  <a:pt x="221456" y="33775"/>
                  <a:pt x="220436" y="33009"/>
                </a:cubicBezTo>
                <a:cubicBezTo>
                  <a:pt x="219756" y="31859"/>
                  <a:pt x="219075" y="30710"/>
                  <a:pt x="219075" y="29560"/>
                </a:cubicBezTo>
                <a:cubicBezTo>
                  <a:pt x="219075" y="28027"/>
                  <a:pt x="219756" y="26878"/>
                  <a:pt x="220436" y="25728"/>
                </a:cubicBezTo>
                <a:close/>
                <a:moveTo>
                  <a:pt x="254001" y="23812"/>
                </a:moveTo>
                <a:cubicBezTo>
                  <a:pt x="256382" y="23812"/>
                  <a:pt x="258423" y="25853"/>
                  <a:pt x="258423" y="28574"/>
                </a:cubicBezTo>
                <a:cubicBezTo>
                  <a:pt x="258423" y="30956"/>
                  <a:pt x="256382" y="32997"/>
                  <a:pt x="254001" y="32997"/>
                </a:cubicBezTo>
                <a:cubicBezTo>
                  <a:pt x="251279" y="32997"/>
                  <a:pt x="249238" y="30956"/>
                  <a:pt x="249238" y="28574"/>
                </a:cubicBezTo>
                <a:cubicBezTo>
                  <a:pt x="249238" y="25853"/>
                  <a:pt x="251279" y="23812"/>
                  <a:pt x="254001" y="23812"/>
                </a:cubicBezTo>
                <a:close/>
                <a:moveTo>
                  <a:pt x="9726" y="9376"/>
                </a:moveTo>
                <a:lnTo>
                  <a:pt x="9726" y="47603"/>
                </a:lnTo>
                <a:lnTo>
                  <a:pt x="306187" y="47603"/>
                </a:lnTo>
                <a:lnTo>
                  <a:pt x="306187" y="9376"/>
                </a:lnTo>
                <a:close/>
                <a:moveTo>
                  <a:pt x="4683" y="0"/>
                </a:moveTo>
                <a:lnTo>
                  <a:pt x="310510" y="0"/>
                </a:lnTo>
                <a:cubicBezTo>
                  <a:pt x="313392" y="0"/>
                  <a:pt x="315553" y="2164"/>
                  <a:pt x="315553" y="4688"/>
                </a:cubicBezTo>
                <a:lnTo>
                  <a:pt x="315553" y="52652"/>
                </a:lnTo>
                <a:lnTo>
                  <a:pt x="315553" y="311224"/>
                </a:lnTo>
                <a:cubicBezTo>
                  <a:pt x="315553" y="313748"/>
                  <a:pt x="313392" y="315552"/>
                  <a:pt x="310510" y="315552"/>
                </a:cubicBezTo>
                <a:cubicBezTo>
                  <a:pt x="308349" y="315552"/>
                  <a:pt x="306187" y="313748"/>
                  <a:pt x="306187" y="311224"/>
                </a:cubicBezTo>
                <a:lnTo>
                  <a:pt x="306187" y="57340"/>
                </a:lnTo>
                <a:lnTo>
                  <a:pt x="9726" y="57340"/>
                </a:lnTo>
                <a:lnTo>
                  <a:pt x="9726" y="311224"/>
                </a:lnTo>
                <a:cubicBezTo>
                  <a:pt x="9726" y="313748"/>
                  <a:pt x="7564" y="315552"/>
                  <a:pt x="4683" y="315552"/>
                </a:cubicBezTo>
                <a:cubicBezTo>
                  <a:pt x="2161" y="315552"/>
                  <a:pt x="0" y="313748"/>
                  <a:pt x="0" y="311224"/>
                </a:cubicBezTo>
                <a:lnTo>
                  <a:pt x="0" y="52652"/>
                </a:lnTo>
                <a:lnTo>
                  <a:pt x="0" y="4688"/>
                </a:lnTo>
                <a:cubicBezTo>
                  <a:pt x="0" y="2164"/>
                  <a:pt x="2161" y="0"/>
                  <a:pt x="4683" y="0"/>
                </a:cubicBezTo>
                <a:close/>
              </a:path>
            </a:pathLst>
          </a:custGeom>
          <a:solidFill>
            <a:schemeClr val="bg1"/>
          </a:solidFill>
          <a:ln>
            <a:noFill/>
          </a:ln>
          <a:effectLst/>
        </p:spPr>
        <p:txBody>
          <a:bodyPr wrap="square" anchor="ctr">
            <a:noAutofit/>
          </a:bodyPr>
          <a:lstStyle/>
          <a:p>
            <a:endParaRPr lang="en-US" sz="900" dirty="0"/>
          </a:p>
        </p:txBody>
      </p:sp>
      <p:sp>
        <p:nvSpPr>
          <p:cNvPr id="56" name="Freeform 22">
            <a:extLst>
              <a:ext uri="{FF2B5EF4-FFF2-40B4-BE49-F238E27FC236}">
                <a16:creationId xmlns:a16="http://schemas.microsoft.com/office/drawing/2014/main" id="{2E6CC062-A36D-440D-AC9F-C53FEA9C5EB0}"/>
              </a:ext>
            </a:extLst>
          </p:cNvPr>
          <p:cNvSpPr>
            <a:spLocks noChangeArrowheads="1"/>
          </p:cNvSpPr>
          <p:nvPr/>
        </p:nvSpPr>
        <p:spPr bwMode="auto">
          <a:xfrm>
            <a:off x="6865584" y="1619909"/>
            <a:ext cx="557672" cy="752969"/>
          </a:xfrm>
          <a:custGeom>
            <a:avLst/>
            <a:gdLst>
              <a:gd name="connsiteX0" fmla="*/ 171273 w 226653"/>
              <a:gd name="connsiteY0" fmla="*/ 260350 h 306027"/>
              <a:gd name="connsiteX1" fmla="*/ 175859 w 226653"/>
              <a:gd name="connsiteY1" fmla="*/ 264936 h 306027"/>
              <a:gd name="connsiteX2" fmla="*/ 171273 w 226653"/>
              <a:gd name="connsiteY2" fmla="*/ 269522 h 306027"/>
              <a:gd name="connsiteX3" fmla="*/ 166687 w 226653"/>
              <a:gd name="connsiteY3" fmla="*/ 264936 h 306027"/>
              <a:gd name="connsiteX4" fmla="*/ 171273 w 226653"/>
              <a:gd name="connsiteY4" fmla="*/ 260350 h 306027"/>
              <a:gd name="connsiteX5" fmla="*/ 185371 w 226653"/>
              <a:gd name="connsiteY5" fmla="*/ 228600 h 306027"/>
              <a:gd name="connsiteX6" fmla="*/ 190134 w 226653"/>
              <a:gd name="connsiteY6" fmla="*/ 233186 h 306027"/>
              <a:gd name="connsiteX7" fmla="*/ 185371 w 226653"/>
              <a:gd name="connsiteY7" fmla="*/ 237772 h 306027"/>
              <a:gd name="connsiteX8" fmla="*/ 180975 w 226653"/>
              <a:gd name="connsiteY8" fmla="*/ 233186 h 306027"/>
              <a:gd name="connsiteX9" fmla="*/ 185371 w 226653"/>
              <a:gd name="connsiteY9" fmla="*/ 228600 h 306027"/>
              <a:gd name="connsiteX10" fmla="*/ 166511 w 226653"/>
              <a:gd name="connsiteY10" fmla="*/ 195263 h 306027"/>
              <a:gd name="connsiteX11" fmla="*/ 171097 w 226653"/>
              <a:gd name="connsiteY11" fmla="*/ 199849 h 306027"/>
              <a:gd name="connsiteX12" fmla="*/ 166511 w 226653"/>
              <a:gd name="connsiteY12" fmla="*/ 204435 h 306027"/>
              <a:gd name="connsiteX13" fmla="*/ 161925 w 226653"/>
              <a:gd name="connsiteY13" fmla="*/ 199849 h 306027"/>
              <a:gd name="connsiteX14" fmla="*/ 166511 w 226653"/>
              <a:gd name="connsiteY14" fmla="*/ 195263 h 306027"/>
              <a:gd name="connsiteX15" fmla="*/ 195086 w 226653"/>
              <a:gd name="connsiteY15" fmla="*/ 168275 h 306027"/>
              <a:gd name="connsiteX16" fmla="*/ 199672 w 226653"/>
              <a:gd name="connsiteY16" fmla="*/ 172861 h 306027"/>
              <a:gd name="connsiteX17" fmla="*/ 195086 w 226653"/>
              <a:gd name="connsiteY17" fmla="*/ 177447 h 306027"/>
              <a:gd name="connsiteX18" fmla="*/ 190500 w 226653"/>
              <a:gd name="connsiteY18" fmla="*/ 172861 h 306027"/>
              <a:gd name="connsiteX19" fmla="*/ 195086 w 226653"/>
              <a:gd name="connsiteY19" fmla="*/ 168275 h 306027"/>
              <a:gd name="connsiteX20" fmla="*/ 166511 w 226653"/>
              <a:gd name="connsiteY20" fmla="*/ 146050 h 306027"/>
              <a:gd name="connsiteX21" fmla="*/ 171097 w 226653"/>
              <a:gd name="connsiteY21" fmla="*/ 150446 h 306027"/>
              <a:gd name="connsiteX22" fmla="*/ 166511 w 226653"/>
              <a:gd name="connsiteY22" fmla="*/ 155209 h 306027"/>
              <a:gd name="connsiteX23" fmla="*/ 161925 w 226653"/>
              <a:gd name="connsiteY23" fmla="*/ 150446 h 306027"/>
              <a:gd name="connsiteX24" fmla="*/ 166511 w 226653"/>
              <a:gd name="connsiteY24" fmla="*/ 146050 h 306027"/>
              <a:gd name="connsiteX25" fmla="*/ 96063 w 226653"/>
              <a:gd name="connsiteY25" fmla="*/ 142378 h 306027"/>
              <a:gd name="connsiteX26" fmla="*/ 102085 w 226653"/>
              <a:gd name="connsiteY26" fmla="*/ 143831 h 306027"/>
              <a:gd name="connsiteX27" fmla="*/ 112358 w 226653"/>
              <a:gd name="connsiteY27" fmla="*/ 175076 h 306027"/>
              <a:gd name="connsiteX28" fmla="*/ 74455 w 226653"/>
              <a:gd name="connsiteY28" fmla="*/ 213950 h 306027"/>
              <a:gd name="connsiteX29" fmla="*/ 69850 w 226653"/>
              <a:gd name="connsiteY29" fmla="*/ 209227 h 306027"/>
              <a:gd name="connsiteX30" fmla="*/ 74455 w 226653"/>
              <a:gd name="connsiteY30" fmla="*/ 204504 h 306027"/>
              <a:gd name="connsiteX31" fmla="*/ 103148 w 226653"/>
              <a:gd name="connsiteY31" fmla="*/ 175076 h 306027"/>
              <a:gd name="connsiteX32" fmla="*/ 94646 w 226653"/>
              <a:gd name="connsiteY32" fmla="*/ 148918 h 306027"/>
              <a:gd name="connsiteX33" fmla="*/ 96063 w 226653"/>
              <a:gd name="connsiteY33" fmla="*/ 142378 h 306027"/>
              <a:gd name="connsiteX34" fmla="*/ 180975 w 226653"/>
              <a:gd name="connsiteY34" fmla="*/ 117475 h 306027"/>
              <a:gd name="connsiteX35" fmla="*/ 185371 w 226653"/>
              <a:gd name="connsiteY35" fmla="*/ 122237 h 306027"/>
              <a:gd name="connsiteX36" fmla="*/ 180975 w 226653"/>
              <a:gd name="connsiteY36" fmla="*/ 126634 h 306027"/>
              <a:gd name="connsiteX37" fmla="*/ 176212 w 226653"/>
              <a:gd name="connsiteY37" fmla="*/ 122237 h 306027"/>
              <a:gd name="connsiteX38" fmla="*/ 180975 w 226653"/>
              <a:gd name="connsiteY38" fmla="*/ 117475 h 306027"/>
              <a:gd name="connsiteX39" fmla="*/ 156986 w 226653"/>
              <a:gd name="connsiteY39" fmla="*/ 93663 h 306027"/>
              <a:gd name="connsiteX40" fmla="*/ 161572 w 226653"/>
              <a:gd name="connsiteY40" fmla="*/ 98602 h 306027"/>
              <a:gd name="connsiteX41" fmla="*/ 156986 w 226653"/>
              <a:gd name="connsiteY41" fmla="*/ 102835 h 306027"/>
              <a:gd name="connsiteX42" fmla="*/ 152400 w 226653"/>
              <a:gd name="connsiteY42" fmla="*/ 98602 h 306027"/>
              <a:gd name="connsiteX43" fmla="*/ 156986 w 226653"/>
              <a:gd name="connsiteY43" fmla="*/ 93663 h 306027"/>
              <a:gd name="connsiteX44" fmla="*/ 73460 w 226653"/>
              <a:gd name="connsiteY44" fmla="*/ 61115 h 306027"/>
              <a:gd name="connsiteX45" fmla="*/ 9317 w 226653"/>
              <a:gd name="connsiteY45" fmla="*/ 176167 h 306027"/>
              <a:gd name="connsiteX46" fmla="*/ 73460 w 226653"/>
              <a:gd name="connsiteY46" fmla="*/ 241087 h 306027"/>
              <a:gd name="connsiteX47" fmla="*/ 137962 w 226653"/>
              <a:gd name="connsiteY47" fmla="*/ 176167 h 306027"/>
              <a:gd name="connsiteX48" fmla="*/ 73460 w 226653"/>
              <a:gd name="connsiteY48" fmla="*/ 61115 h 306027"/>
              <a:gd name="connsiteX49" fmla="*/ 70594 w 226653"/>
              <a:gd name="connsiteY49" fmla="*/ 51016 h 306027"/>
              <a:gd name="connsiteX50" fmla="*/ 76685 w 226653"/>
              <a:gd name="connsiteY50" fmla="*/ 51016 h 306027"/>
              <a:gd name="connsiteX51" fmla="*/ 147279 w 226653"/>
              <a:gd name="connsiteY51" fmla="*/ 176167 h 306027"/>
              <a:gd name="connsiteX52" fmla="*/ 73460 w 226653"/>
              <a:gd name="connsiteY52" fmla="*/ 250464 h 306027"/>
              <a:gd name="connsiteX53" fmla="*/ 0 w 226653"/>
              <a:gd name="connsiteY53" fmla="*/ 176167 h 306027"/>
              <a:gd name="connsiteX54" fmla="*/ 70594 w 226653"/>
              <a:gd name="connsiteY54" fmla="*/ 51016 h 306027"/>
              <a:gd name="connsiteX55" fmla="*/ 134228 w 226653"/>
              <a:gd name="connsiteY55" fmla="*/ 9383 h 306027"/>
              <a:gd name="connsiteX56" fmla="*/ 134228 w 226653"/>
              <a:gd name="connsiteY56" fmla="*/ 59545 h 306027"/>
              <a:gd name="connsiteX57" fmla="*/ 169112 w 226653"/>
              <a:gd name="connsiteY57" fmla="*/ 58463 h 306027"/>
              <a:gd name="connsiteX58" fmla="*/ 208312 w 226653"/>
              <a:gd name="connsiteY58" fmla="*/ 55576 h 306027"/>
              <a:gd name="connsiteX59" fmla="*/ 208312 w 226653"/>
              <a:gd name="connsiteY59" fmla="*/ 9383 h 306027"/>
              <a:gd name="connsiteX60" fmla="*/ 120562 w 226653"/>
              <a:gd name="connsiteY60" fmla="*/ 0 h 306027"/>
              <a:gd name="connsiteX61" fmla="*/ 129913 w 226653"/>
              <a:gd name="connsiteY61" fmla="*/ 0 h 306027"/>
              <a:gd name="connsiteX62" fmla="*/ 212987 w 226653"/>
              <a:gd name="connsiteY62" fmla="*/ 0 h 306027"/>
              <a:gd name="connsiteX63" fmla="*/ 221977 w 226653"/>
              <a:gd name="connsiteY63" fmla="*/ 0 h 306027"/>
              <a:gd name="connsiteX64" fmla="*/ 226653 w 226653"/>
              <a:gd name="connsiteY64" fmla="*/ 4691 h 306027"/>
              <a:gd name="connsiteX65" fmla="*/ 221977 w 226653"/>
              <a:gd name="connsiteY65" fmla="*/ 9383 h 306027"/>
              <a:gd name="connsiteX66" fmla="*/ 217302 w 226653"/>
              <a:gd name="connsiteY66" fmla="*/ 9383 h 306027"/>
              <a:gd name="connsiteX67" fmla="*/ 217302 w 226653"/>
              <a:gd name="connsiteY67" fmla="*/ 259474 h 306027"/>
              <a:gd name="connsiteX68" fmla="*/ 171270 w 226653"/>
              <a:gd name="connsiteY68" fmla="*/ 306027 h 306027"/>
              <a:gd name="connsiteX69" fmla="*/ 125237 w 226653"/>
              <a:gd name="connsiteY69" fmla="*/ 259474 h 306027"/>
              <a:gd name="connsiteX70" fmla="*/ 125237 w 226653"/>
              <a:gd name="connsiteY70" fmla="*/ 245399 h 306027"/>
              <a:gd name="connsiteX71" fmla="*/ 129913 w 226653"/>
              <a:gd name="connsiteY71" fmla="*/ 240708 h 306027"/>
              <a:gd name="connsiteX72" fmla="*/ 134228 w 226653"/>
              <a:gd name="connsiteY72" fmla="*/ 245399 h 306027"/>
              <a:gd name="connsiteX73" fmla="*/ 134228 w 226653"/>
              <a:gd name="connsiteY73" fmla="*/ 259474 h 306027"/>
              <a:gd name="connsiteX74" fmla="*/ 171270 w 226653"/>
              <a:gd name="connsiteY74" fmla="*/ 296644 h 306027"/>
              <a:gd name="connsiteX75" fmla="*/ 208312 w 226653"/>
              <a:gd name="connsiteY75" fmla="*/ 259474 h 306027"/>
              <a:gd name="connsiteX76" fmla="*/ 208312 w 226653"/>
              <a:gd name="connsiteY76" fmla="*/ 65319 h 306027"/>
              <a:gd name="connsiteX77" fmla="*/ 173428 w 226653"/>
              <a:gd name="connsiteY77" fmla="*/ 66402 h 306027"/>
              <a:gd name="connsiteX78" fmla="*/ 150411 w 226653"/>
              <a:gd name="connsiteY78" fmla="*/ 71815 h 306027"/>
              <a:gd name="connsiteX79" fmla="*/ 134228 w 226653"/>
              <a:gd name="connsiteY79" fmla="*/ 69289 h 306027"/>
              <a:gd name="connsiteX80" fmla="*/ 134228 w 226653"/>
              <a:gd name="connsiteY80" fmla="*/ 92746 h 306027"/>
              <a:gd name="connsiteX81" fmla="*/ 129913 w 226653"/>
              <a:gd name="connsiteY81" fmla="*/ 97438 h 306027"/>
              <a:gd name="connsiteX82" fmla="*/ 125237 w 226653"/>
              <a:gd name="connsiteY82" fmla="*/ 92746 h 306027"/>
              <a:gd name="connsiteX83" fmla="*/ 125237 w 226653"/>
              <a:gd name="connsiteY83" fmla="*/ 9383 h 306027"/>
              <a:gd name="connsiteX84" fmla="*/ 120562 w 226653"/>
              <a:gd name="connsiteY84" fmla="*/ 9383 h 306027"/>
              <a:gd name="connsiteX85" fmla="*/ 115887 w 226653"/>
              <a:gd name="connsiteY85" fmla="*/ 4691 h 306027"/>
              <a:gd name="connsiteX86" fmla="*/ 120562 w 226653"/>
              <a:gd name="connsiteY86" fmla="*/ 0 h 30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6653" h="306027">
                <a:moveTo>
                  <a:pt x="171273" y="260350"/>
                </a:moveTo>
                <a:cubicBezTo>
                  <a:pt x="173743" y="260350"/>
                  <a:pt x="175859" y="262467"/>
                  <a:pt x="175859" y="264936"/>
                </a:cubicBezTo>
                <a:cubicBezTo>
                  <a:pt x="175859" y="267406"/>
                  <a:pt x="173743" y="269522"/>
                  <a:pt x="171273" y="269522"/>
                </a:cubicBezTo>
                <a:cubicBezTo>
                  <a:pt x="168804" y="269522"/>
                  <a:pt x="166687" y="267406"/>
                  <a:pt x="166687" y="264936"/>
                </a:cubicBezTo>
                <a:cubicBezTo>
                  <a:pt x="166687" y="262467"/>
                  <a:pt x="168804" y="260350"/>
                  <a:pt x="171273" y="260350"/>
                </a:cubicBezTo>
                <a:close/>
                <a:moveTo>
                  <a:pt x="185371" y="228600"/>
                </a:moveTo>
                <a:cubicBezTo>
                  <a:pt x="188302" y="228600"/>
                  <a:pt x="190134" y="230717"/>
                  <a:pt x="190134" y="233186"/>
                </a:cubicBezTo>
                <a:cubicBezTo>
                  <a:pt x="190134" y="235656"/>
                  <a:pt x="188302" y="237772"/>
                  <a:pt x="185371" y="237772"/>
                </a:cubicBezTo>
                <a:cubicBezTo>
                  <a:pt x="182807" y="237772"/>
                  <a:pt x="180975" y="235656"/>
                  <a:pt x="180975" y="233186"/>
                </a:cubicBezTo>
                <a:cubicBezTo>
                  <a:pt x="180975" y="230717"/>
                  <a:pt x="182807" y="228600"/>
                  <a:pt x="185371" y="228600"/>
                </a:cubicBezTo>
                <a:close/>
                <a:moveTo>
                  <a:pt x="166511" y="195263"/>
                </a:moveTo>
                <a:cubicBezTo>
                  <a:pt x="168981" y="195263"/>
                  <a:pt x="171097" y="197380"/>
                  <a:pt x="171097" y="199849"/>
                </a:cubicBezTo>
                <a:cubicBezTo>
                  <a:pt x="171097" y="202319"/>
                  <a:pt x="168981" y="204435"/>
                  <a:pt x="166511" y="204435"/>
                </a:cubicBezTo>
                <a:cubicBezTo>
                  <a:pt x="164042" y="204435"/>
                  <a:pt x="161925" y="202319"/>
                  <a:pt x="161925" y="199849"/>
                </a:cubicBezTo>
                <a:cubicBezTo>
                  <a:pt x="161925" y="197380"/>
                  <a:pt x="164042" y="195263"/>
                  <a:pt x="166511" y="195263"/>
                </a:cubicBezTo>
                <a:close/>
                <a:moveTo>
                  <a:pt x="195086" y="168275"/>
                </a:moveTo>
                <a:cubicBezTo>
                  <a:pt x="197556" y="168275"/>
                  <a:pt x="199672" y="170392"/>
                  <a:pt x="199672" y="172861"/>
                </a:cubicBezTo>
                <a:cubicBezTo>
                  <a:pt x="199672" y="175331"/>
                  <a:pt x="197556" y="177447"/>
                  <a:pt x="195086" y="177447"/>
                </a:cubicBezTo>
                <a:cubicBezTo>
                  <a:pt x="192617" y="177447"/>
                  <a:pt x="190500" y="175331"/>
                  <a:pt x="190500" y="172861"/>
                </a:cubicBezTo>
                <a:cubicBezTo>
                  <a:pt x="190500" y="170392"/>
                  <a:pt x="192617" y="168275"/>
                  <a:pt x="195086" y="168275"/>
                </a:cubicBezTo>
                <a:close/>
                <a:moveTo>
                  <a:pt x="166511" y="146050"/>
                </a:moveTo>
                <a:cubicBezTo>
                  <a:pt x="168981" y="146050"/>
                  <a:pt x="171097" y="147882"/>
                  <a:pt x="171097" y="150446"/>
                </a:cubicBezTo>
                <a:cubicBezTo>
                  <a:pt x="171097" y="153011"/>
                  <a:pt x="168981" y="155209"/>
                  <a:pt x="166511" y="155209"/>
                </a:cubicBezTo>
                <a:cubicBezTo>
                  <a:pt x="164042" y="155209"/>
                  <a:pt x="161925" y="153011"/>
                  <a:pt x="161925" y="150446"/>
                </a:cubicBezTo>
                <a:cubicBezTo>
                  <a:pt x="161925" y="147882"/>
                  <a:pt x="164042" y="146050"/>
                  <a:pt x="166511" y="146050"/>
                </a:cubicBezTo>
                <a:close/>
                <a:moveTo>
                  <a:pt x="96063" y="142378"/>
                </a:moveTo>
                <a:cubicBezTo>
                  <a:pt x="98189" y="141288"/>
                  <a:pt x="101022" y="141651"/>
                  <a:pt x="102085" y="143831"/>
                </a:cubicBezTo>
                <a:cubicBezTo>
                  <a:pt x="108816" y="155457"/>
                  <a:pt x="112358" y="166356"/>
                  <a:pt x="112358" y="175076"/>
                </a:cubicBezTo>
                <a:cubicBezTo>
                  <a:pt x="112358" y="196511"/>
                  <a:pt x="95355" y="213950"/>
                  <a:pt x="74455" y="213950"/>
                </a:cubicBezTo>
                <a:cubicBezTo>
                  <a:pt x="71976" y="213950"/>
                  <a:pt x="69850" y="211770"/>
                  <a:pt x="69850" y="209227"/>
                </a:cubicBezTo>
                <a:cubicBezTo>
                  <a:pt x="69850" y="206684"/>
                  <a:pt x="71976" y="204504"/>
                  <a:pt x="74455" y="204504"/>
                </a:cubicBezTo>
                <a:cubicBezTo>
                  <a:pt x="90396" y="204504"/>
                  <a:pt x="103148" y="191425"/>
                  <a:pt x="103148" y="175076"/>
                </a:cubicBezTo>
                <a:cubicBezTo>
                  <a:pt x="103148" y="167446"/>
                  <a:pt x="100314" y="159090"/>
                  <a:pt x="94646" y="148918"/>
                </a:cubicBezTo>
                <a:cubicBezTo>
                  <a:pt x="93229" y="146374"/>
                  <a:pt x="93938" y="143831"/>
                  <a:pt x="96063" y="142378"/>
                </a:cubicBezTo>
                <a:close/>
                <a:moveTo>
                  <a:pt x="180975" y="117475"/>
                </a:moveTo>
                <a:cubicBezTo>
                  <a:pt x="183539" y="117475"/>
                  <a:pt x="185371" y="119307"/>
                  <a:pt x="185371" y="122237"/>
                </a:cubicBezTo>
                <a:cubicBezTo>
                  <a:pt x="185371" y="124802"/>
                  <a:pt x="183539" y="126634"/>
                  <a:pt x="180975" y="126634"/>
                </a:cubicBezTo>
                <a:cubicBezTo>
                  <a:pt x="178044" y="126634"/>
                  <a:pt x="176212" y="124802"/>
                  <a:pt x="176212" y="122237"/>
                </a:cubicBezTo>
                <a:cubicBezTo>
                  <a:pt x="176212" y="119307"/>
                  <a:pt x="178044" y="117475"/>
                  <a:pt x="180975" y="117475"/>
                </a:cubicBezTo>
                <a:close/>
                <a:moveTo>
                  <a:pt x="156986" y="93663"/>
                </a:moveTo>
                <a:cubicBezTo>
                  <a:pt x="159456" y="93663"/>
                  <a:pt x="161572" y="95780"/>
                  <a:pt x="161572" y="98602"/>
                </a:cubicBezTo>
                <a:cubicBezTo>
                  <a:pt x="161572" y="100718"/>
                  <a:pt x="159456" y="102835"/>
                  <a:pt x="156986" y="102835"/>
                </a:cubicBezTo>
                <a:cubicBezTo>
                  <a:pt x="154517" y="102835"/>
                  <a:pt x="152400" y="100718"/>
                  <a:pt x="152400" y="98602"/>
                </a:cubicBezTo>
                <a:cubicBezTo>
                  <a:pt x="152400" y="95780"/>
                  <a:pt x="154517" y="93663"/>
                  <a:pt x="156986" y="93663"/>
                </a:cubicBezTo>
                <a:close/>
                <a:moveTo>
                  <a:pt x="73460" y="61115"/>
                </a:moveTo>
                <a:cubicBezTo>
                  <a:pt x="60201" y="74820"/>
                  <a:pt x="9317" y="130363"/>
                  <a:pt x="9317" y="176167"/>
                </a:cubicBezTo>
                <a:cubicBezTo>
                  <a:pt x="9317" y="212234"/>
                  <a:pt x="37984" y="241087"/>
                  <a:pt x="73460" y="241087"/>
                </a:cubicBezTo>
                <a:cubicBezTo>
                  <a:pt x="108936" y="241087"/>
                  <a:pt x="137962" y="212234"/>
                  <a:pt x="137962" y="176167"/>
                </a:cubicBezTo>
                <a:cubicBezTo>
                  <a:pt x="137962" y="130363"/>
                  <a:pt x="87077" y="74820"/>
                  <a:pt x="73460" y="61115"/>
                </a:cubicBezTo>
                <a:close/>
                <a:moveTo>
                  <a:pt x="70594" y="51016"/>
                </a:moveTo>
                <a:cubicBezTo>
                  <a:pt x="72027" y="49213"/>
                  <a:pt x="74894" y="49213"/>
                  <a:pt x="76685" y="51016"/>
                </a:cubicBezTo>
                <a:cubicBezTo>
                  <a:pt x="79552" y="53902"/>
                  <a:pt x="147279" y="119543"/>
                  <a:pt x="147279" y="176167"/>
                </a:cubicBezTo>
                <a:cubicBezTo>
                  <a:pt x="147279" y="217283"/>
                  <a:pt x="114311" y="250464"/>
                  <a:pt x="73460" y="250464"/>
                </a:cubicBezTo>
                <a:cubicBezTo>
                  <a:pt x="32967" y="250464"/>
                  <a:pt x="0" y="217283"/>
                  <a:pt x="0" y="176167"/>
                </a:cubicBezTo>
                <a:cubicBezTo>
                  <a:pt x="0" y="119543"/>
                  <a:pt x="67368" y="53902"/>
                  <a:pt x="70594" y="51016"/>
                </a:cubicBezTo>
                <a:close/>
                <a:moveTo>
                  <a:pt x="134228" y="9383"/>
                </a:moveTo>
                <a:lnTo>
                  <a:pt x="134228" y="59545"/>
                </a:lnTo>
                <a:cubicBezTo>
                  <a:pt x="144657" y="63876"/>
                  <a:pt x="159762" y="63515"/>
                  <a:pt x="169112" y="58463"/>
                </a:cubicBezTo>
                <a:cubicBezTo>
                  <a:pt x="179901" y="52689"/>
                  <a:pt x="195725" y="51606"/>
                  <a:pt x="208312" y="55576"/>
                </a:cubicBezTo>
                <a:lnTo>
                  <a:pt x="208312" y="9383"/>
                </a:lnTo>
                <a:close/>
                <a:moveTo>
                  <a:pt x="120562" y="0"/>
                </a:moveTo>
                <a:lnTo>
                  <a:pt x="129913" y="0"/>
                </a:lnTo>
                <a:lnTo>
                  <a:pt x="212987" y="0"/>
                </a:lnTo>
                <a:lnTo>
                  <a:pt x="221977" y="0"/>
                </a:lnTo>
                <a:cubicBezTo>
                  <a:pt x="224495" y="0"/>
                  <a:pt x="226653" y="2165"/>
                  <a:pt x="226653" y="4691"/>
                </a:cubicBezTo>
                <a:cubicBezTo>
                  <a:pt x="226653" y="7217"/>
                  <a:pt x="224495" y="9383"/>
                  <a:pt x="221977" y="9383"/>
                </a:cubicBezTo>
                <a:lnTo>
                  <a:pt x="217302" y="9383"/>
                </a:lnTo>
                <a:lnTo>
                  <a:pt x="217302" y="259474"/>
                </a:lnTo>
                <a:cubicBezTo>
                  <a:pt x="217302" y="285096"/>
                  <a:pt x="196804" y="306027"/>
                  <a:pt x="171270" y="306027"/>
                </a:cubicBezTo>
                <a:cubicBezTo>
                  <a:pt x="145736" y="306027"/>
                  <a:pt x="125237" y="285096"/>
                  <a:pt x="125237" y="259474"/>
                </a:cubicBezTo>
                <a:lnTo>
                  <a:pt x="125237" y="245399"/>
                </a:lnTo>
                <a:cubicBezTo>
                  <a:pt x="125237" y="242873"/>
                  <a:pt x="127036" y="240708"/>
                  <a:pt x="129913" y="240708"/>
                </a:cubicBezTo>
                <a:cubicBezTo>
                  <a:pt x="132430" y="240708"/>
                  <a:pt x="134228" y="242873"/>
                  <a:pt x="134228" y="245399"/>
                </a:cubicBezTo>
                <a:lnTo>
                  <a:pt x="134228" y="259474"/>
                </a:lnTo>
                <a:cubicBezTo>
                  <a:pt x="134228" y="280044"/>
                  <a:pt x="150771" y="296644"/>
                  <a:pt x="171270" y="296644"/>
                </a:cubicBezTo>
                <a:cubicBezTo>
                  <a:pt x="191769" y="296644"/>
                  <a:pt x="208312" y="280044"/>
                  <a:pt x="208312" y="259474"/>
                </a:cubicBezTo>
                <a:lnTo>
                  <a:pt x="208312" y="65319"/>
                </a:lnTo>
                <a:cubicBezTo>
                  <a:pt x="197882" y="61350"/>
                  <a:pt x="182778" y="61711"/>
                  <a:pt x="173428" y="66402"/>
                </a:cubicBezTo>
                <a:cubicBezTo>
                  <a:pt x="166954" y="70011"/>
                  <a:pt x="159042" y="71815"/>
                  <a:pt x="150411" y="71815"/>
                </a:cubicBezTo>
                <a:cubicBezTo>
                  <a:pt x="145017" y="71815"/>
                  <a:pt x="139623" y="71093"/>
                  <a:pt x="134228" y="69289"/>
                </a:cubicBezTo>
                <a:lnTo>
                  <a:pt x="134228" y="92746"/>
                </a:lnTo>
                <a:cubicBezTo>
                  <a:pt x="134228" y="95272"/>
                  <a:pt x="132430" y="97438"/>
                  <a:pt x="129913" y="97438"/>
                </a:cubicBezTo>
                <a:cubicBezTo>
                  <a:pt x="127036" y="97438"/>
                  <a:pt x="125237" y="95272"/>
                  <a:pt x="125237" y="92746"/>
                </a:cubicBezTo>
                <a:lnTo>
                  <a:pt x="125237" y="9383"/>
                </a:lnTo>
                <a:lnTo>
                  <a:pt x="120562" y="9383"/>
                </a:lnTo>
                <a:cubicBezTo>
                  <a:pt x="118045" y="9383"/>
                  <a:pt x="115887" y="7217"/>
                  <a:pt x="115887" y="4691"/>
                </a:cubicBezTo>
                <a:cubicBezTo>
                  <a:pt x="115887" y="2165"/>
                  <a:pt x="118045" y="0"/>
                  <a:pt x="120562" y="0"/>
                </a:cubicBezTo>
                <a:close/>
              </a:path>
            </a:pathLst>
          </a:custGeom>
          <a:solidFill>
            <a:schemeClr val="bg1"/>
          </a:solidFill>
          <a:ln>
            <a:noFill/>
          </a:ln>
          <a:effectLst/>
        </p:spPr>
        <p:txBody>
          <a:bodyPr wrap="square" anchor="ctr">
            <a:noAutofit/>
          </a:bodyPr>
          <a:lstStyle/>
          <a:p>
            <a:endParaRPr lang="en-US" sz="900" dirty="0"/>
          </a:p>
        </p:txBody>
      </p:sp>
      <p:sp>
        <p:nvSpPr>
          <p:cNvPr id="57" name="TextBox 56">
            <a:extLst>
              <a:ext uri="{FF2B5EF4-FFF2-40B4-BE49-F238E27FC236}">
                <a16:creationId xmlns:a16="http://schemas.microsoft.com/office/drawing/2014/main" id="{29AF18DD-1259-4EFA-BCCE-93E6A030711D}"/>
              </a:ext>
            </a:extLst>
          </p:cNvPr>
          <p:cNvSpPr txBox="1"/>
          <p:nvPr/>
        </p:nvSpPr>
        <p:spPr>
          <a:xfrm>
            <a:off x="6706930" y="2477390"/>
            <a:ext cx="786336" cy="400110"/>
          </a:xfrm>
          <a:prstGeom prst="rect">
            <a:avLst/>
          </a:prstGeom>
          <a:noFill/>
        </p:spPr>
        <p:txBody>
          <a:bodyPr wrap="square" rtlCol="0" anchor="ctr" anchorCtr="0">
            <a:spAutoFit/>
          </a:bodyPr>
          <a:lstStyle/>
          <a:p>
            <a:pPr algn="ctr"/>
            <a:r>
              <a:rPr lang="en-US" sz="2000" b="1" dirty="0">
                <a:solidFill>
                  <a:schemeClr val="bg1"/>
                </a:solidFill>
                <a:ea typeface="League Spartan" charset="0"/>
                <a:cs typeface="Poppins" pitchFamily="2" charset="77"/>
              </a:rPr>
              <a:t>GIDZ</a:t>
            </a:r>
          </a:p>
        </p:txBody>
      </p:sp>
      <p:sp>
        <p:nvSpPr>
          <p:cNvPr id="58" name="TextBox 57">
            <a:extLst>
              <a:ext uri="{FF2B5EF4-FFF2-40B4-BE49-F238E27FC236}">
                <a16:creationId xmlns:a16="http://schemas.microsoft.com/office/drawing/2014/main" id="{F5B8B026-2CB8-4C0C-BCD1-1179A7208C6D}"/>
              </a:ext>
            </a:extLst>
          </p:cNvPr>
          <p:cNvSpPr txBox="1"/>
          <p:nvPr/>
        </p:nvSpPr>
        <p:spPr>
          <a:xfrm>
            <a:off x="6448807" y="4783083"/>
            <a:ext cx="1250288" cy="400110"/>
          </a:xfrm>
          <a:prstGeom prst="rect">
            <a:avLst/>
          </a:prstGeom>
          <a:noFill/>
        </p:spPr>
        <p:txBody>
          <a:bodyPr wrap="square" rtlCol="0" anchor="ctr" anchorCtr="0">
            <a:spAutoFit/>
          </a:bodyPr>
          <a:lstStyle/>
          <a:p>
            <a:pPr algn="ctr"/>
            <a:r>
              <a:rPr lang="en-US" sz="2000" b="1" dirty="0">
                <a:solidFill>
                  <a:schemeClr val="bg1"/>
                </a:solidFill>
                <a:ea typeface="League Spartan" charset="0"/>
                <a:cs typeface="Poppins" pitchFamily="2" charset="77"/>
              </a:rPr>
              <a:t>CONHILL</a:t>
            </a:r>
          </a:p>
        </p:txBody>
      </p:sp>
      <p:sp>
        <p:nvSpPr>
          <p:cNvPr id="59" name="TextBox 58">
            <a:extLst>
              <a:ext uri="{FF2B5EF4-FFF2-40B4-BE49-F238E27FC236}">
                <a16:creationId xmlns:a16="http://schemas.microsoft.com/office/drawing/2014/main" id="{C997CABA-B244-4B78-8EAE-173A519DA5B4}"/>
              </a:ext>
            </a:extLst>
          </p:cNvPr>
          <p:cNvSpPr txBox="1"/>
          <p:nvPr/>
        </p:nvSpPr>
        <p:spPr>
          <a:xfrm>
            <a:off x="4441300" y="4783083"/>
            <a:ext cx="611016" cy="400110"/>
          </a:xfrm>
          <a:prstGeom prst="rect">
            <a:avLst/>
          </a:prstGeom>
          <a:noFill/>
        </p:spPr>
        <p:txBody>
          <a:bodyPr wrap="square" rtlCol="0" anchor="ctr" anchorCtr="0">
            <a:spAutoFit/>
          </a:bodyPr>
          <a:lstStyle/>
          <a:p>
            <a:pPr algn="ctr"/>
            <a:r>
              <a:rPr lang="en-US" sz="2000" b="1" dirty="0">
                <a:solidFill>
                  <a:schemeClr val="bg1"/>
                </a:solidFill>
                <a:ea typeface="League Spartan" charset="0"/>
                <a:cs typeface="Poppins" pitchFamily="2" charset="77"/>
              </a:rPr>
              <a:t>TIH</a:t>
            </a:r>
          </a:p>
        </p:txBody>
      </p:sp>
      <p:sp>
        <p:nvSpPr>
          <p:cNvPr id="60" name="TextBox 59">
            <a:extLst>
              <a:ext uri="{FF2B5EF4-FFF2-40B4-BE49-F238E27FC236}">
                <a16:creationId xmlns:a16="http://schemas.microsoft.com/office/drawing/2014/main" id="{4ED67F0D-6C38-42E3-9DA0-A9D2043CEFA5}"/>
              </a:ext>
            </a:extLst>
          </p:cNvPr>
          <p:cNvSpPr txBox="1"/>
          <p:nvPr/>
        </p:nvSpPr>
        <p:spPr>
          <a:xfrm>
            <a:off x="4391040" y="2477390"/>
            <a:ext cx="701349" cy="400110"/>
          </a:xfrm>
          <a:prstGeom prst="rect">
            <a:avLst/>
          </a:prstGeom>
          <a:noFill/>
        </p:spPr>
        <p:txBody>
          <a:bodyPr wrap="square" rtlCol="0" anchor="ctr" anchorCtr="0">
            <a:spAutoFit/>
          </a:bodyPr>
          <a:lstStyle/>
          <a:p>
            <a:pPr algn="ctr"/>
            <a:r>
              <a:rPr lang="en-US" sz="2000" b="1" dirty="0">
                <a:solidFill>
                  <a:schemeClr val="bg1"/>
                </a:solidFill>
                <a:ea typeface="League Spartan" charset="0"/>
                <a:cs typeface="Poppins" pitchFamily="2" charset="77"/>
              </a:rPr>
              <a:t>AIDC</a:t>
            </a:r>
          </a:p>
        </p:txBody>
      </p:sp>
      <p:sp>
        <p:nvSpPr>
          <p:cNvPr id="65" name="Subtitle 2">
            <a:extLst>
              <a:ext uri="{FF2B5EF4-FFF2-40B4-BE49-F238E27FC236}">
                <a16:creationId xmlns:a16="http://schemas.microsoft.com/office/drawing/2014/main" id="{7EA44C49-28C4-4893-AEA2-47C51245202A}"/>
              </a:ext>
            </a:extLst>
          </p:cNvPr>
          <p:cNvSpPr txBox="1">
            <a:spLocks/>
          </p:cNvSpPr>
          <p:nvPr/>
        </p:nvSpPr>
        <p:spPr>
          <a:xfrm>
            <a:off x="441380" y="1431626"/>
            <a:ext cx="3158281" cy="188250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ZA" sz="1400" dirty="0">
                <a:solidFill>
                  <a:schemeClr val="tx1"/>
                </a:solidFill>
                <a:latin typeface="+mn-lt"/>
                <a:ea typeface="Lato Light" panose="020F0502020204030203" pitchFamily="34" charset="0"/>
                <a:cs typeface="Lato Light" panose="020F0502020204030203" pitchFamily="34" charset="0"/>
              </a:rPr>
              <a:t>The </a:t>
            </a:r>
            <a:r>
              <a:rPr lang="en-ZA" sz="1400" b="1" dirty="0">
                <a:solidFill>
                  <a:schemeClr val="tx1"/>
                </a:solidFill>
                <a:latin typeface="+mn-lt"/>
                <a:ea typeface="Lato Light" panose="020F0502020204030203" pitchFamily="34" charset="0"/>
                <a:cs typeface="Lato Light" panose="020F0502020204030203" pitchFamily="34" charset="0"/>
              </a:rPr>
              <a:t>AIDC</a:t>
            </a:r>
            <a:r>
              <a:rPr lang="en-ZA" sz="1400" dirty="0">
                <a:solidFill>
                  <a:schemeClr val="tx1"/>
                </a:solidFill>
                <a:latin typeface="+mn-lt"/>
                <a:ea typeface="Lato Light" panose="020F0502020204030203" pitchFamily="34" charset="0"/>
                <a:cs typeface="Lato Light" panose="020F0502020204030203" pitchFamily="34" charset="0"/>
              </a:rPr>
              <a:t> manages the Automotive Supplier Park (ASP) and provides services to the  automotive sector and the automotive original equipment manufacturers (OEMs). AIDC helps with skills development and training, incubation programmes and supply chain development. </a:t>
            </a:r>
            <a:endParaRPr lang="en-US" sz="1400" dirty="0">
              <a:solidFill>
                <a:schemeClr val="tx1"/>
              </a:solidFill>
              <a:latin typeface="+mn-lt"/>
              <a:ea typeface="Lato Light" panose="020F0502020204030203" pitchFamily="34" charset="0"/>
              <a:cs typeface="Lato Light" panose="020F0502020204030203" pitchFamily="34" charset="0"/>
            </a:endParaRPr>
          </a:p>
        </p:txBody>
      </p:sp>
      <p:sp>
        <p:nvSpPr>
          <p:cNvPr id="68" name="Subtitle 2">
            <a:extLst>
              <a:ext uri="{FF2B5EF4-FFF2-40B4-BE49-F238E27FC236}">
                <a16:creationId xmlns:a16="http://schemas.microsoft.com/office/drawing/2014/main" id="{5119B896-D0C2-4A1C-A6E7-EF5D715A9CD5}"/>
              </a:ext>
            </a:extLst>
          </p:cNvPr>
          <p:cNvSpPr txBox="1">
            <a:spLocks/>
          </p:cNvSpPr>
          <p:nvPr/>
        </p:nvSpPr>
        <p:spPr>
          <a:xfrm>
            <a:off x="8638784" y="1502129"/>
            <a:ext cx="3251969" cy="234416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ZA" sz="1400" b="1" dirty="0">
                <a:solidFill>
                  <a:schemeClr val="tx1"/>
                </a:solidFill>
                <a:latin typeface="+mn-lt"/>
                <a:ea typeface="Lato Light" panose="020F0502020204030203" pitchFamily="34" charset="0"/>
                <a:cs typeface="Lato Light" panose="020F0502020204030203" pitchFamily="34" charset="0"/>
              </a:rPr>
              <a:t>The Industrial Development Zone (IDZ</a:t>
            </a:r>
            <a:r>
              <a:rPr lang="en-ZA" sz="1400" dirty="0">
                <a:solidFill>
                  <a:schemeClr val="tx1"/>
                </a:solidFill>
                <a:latin typeface="+mn-lt"/>
                <a:ea typeface="Lato Light" panose="020F0502020204030203" pitchFamily="34" charset="0"/>
                <a:cs typeface="Lato Light" panose="020F0502020204030203" pitchFamily="34" charset="0"/>
              </a:rPr>
              <a:t>), a  special economic zone set up around the OR Tambo precinct, established to support industrial development with a specific  focus on mineral beneficiation and value-added industry programmes that will increase Industrialisation and manufacturing capability. Agro-processing, aerospace/aviation, electronics, jewellery and pharmaceuticals manufacturing</a:t>
            </a:r>
            <a:endParaRPr lang="en-US" sz="1400" dirty="0">
              <a:solidFill>
                <a:schemeClr val="tx1"/>
              </a:solidFill>
              <a:latin typeface="+mn-lt"/>
              <a:ea typeface="Lato Light" panose="020F0502020204030203" pitchFamily="34" charset="0"/>
              <a:cs typeface="Lato Light" panose="020F0502020204030203" pitchFamily="34" charset="0"/>
            </a:endParaRPr>
          </a:p>
        </p:txBody>
      </p:sp>
      <p:sp>
        <p:nvSpPr>
          <p:cNvPr id="70" name="TextBox 69">
            <a:extLst>
              <a:ext uri="{FF2B5EF4-FFF2-40B4-BE49-F238E27FC236}">
                <a16:creationId xmlns:a16="http://schemas.microsoft.com/office/drawing/2014/main" id="{740077DA-2E4D-4507-A8CA-EB339BB45ECB}"/>
              </a:ext>
            </a:extLst>
          </p:cNvPr>
          <p:cNvSpPr txBox="1"/>
          <p:nvPr/>
        </p:nvSpPr>
        <p:spPr>
          <a:xfrm>
            <a:off x="443672" y="3747945"/>
            <a:ext cx="3158281" cy="2031325"/>
          </a:xfrm>
          <a:prstGeom prst="rect">
            <a:avLst/>
          </a:prstGeom>
          <a:noFill/>
        </p:spPr>
        <p:txBody>
          <a:bodyPr wrap="square">
            <a:spAutoFit/>
          </a:bodyPr>
          <a:lstStyle/>
          <a:p>
            <a:pPr lvl="0"/>
            <a:r>
              <a:rPr lang="en-ZA" sz="1400" b="1" dirty="0">
                <a:ea typeface="Lato Light" panose="020F0502020204030203" pitchFamily="34" charset="0"/>
                <a:cs typeface="Lato Light" panose="020F0502020204030203" pitchFamily="34" charset="0"/>
              </a:rPr>
              <a:t>Innovation Hub </a:t>
            </a:r>
            <a:r>
              <a:rPr lang="en-ZA" sz="1400" dirty="0">
                <a:ea typeface="Lato Light" panose="020F0502020204030203" pitchFamily="34" charset="0"/>
                <a:cs typeface="Lato Light" panose="020F0502020204030203" pitchFamily="34" charset="0"/>
              </a:rPr>
              <a:t>is the Science and  Technology Park (STP) established with a view to spurring the development of smart industries (high-  technology sectors) in Gauteng, TIH’s role is to be a catalyst for innovation and a key knowledge economy  driver, in line with the Gauteng Growth and Development Strategy. </a:t>
            </a:r>
          </a:p>
        </p:txBody>
      </p:sp>
      <p:sp>
        <p:nvSpPr>
          <p:cNvPr id="72" name="TextBox 71">
            <a:extLst>
              <a:ext uri="{FF2B5EF4-FFF2-40B4-BE49-F238E27FC236}">
                <a16:creationId xmlns:a16="http://schemas.microsoft.com/office/drawing/2014/main" id="{11A1C16D-24CE-4802-92FD-9AF72863042B}"/>
              </a:ext>
            </a:extLst>
          </p:cNvPr>
          <p:cNvSpPr txBox="1"/>
          <p:nvPr/>
        </p:nvSpPr>
        <p:spPr>
          <a:xfrm>
            <a:off x="8579306" y="4191246"/>
            <a:ext cx="3251969" cy="1005340"/>
          </a:xfrm>
          <a:prstGeom prst="rect">
            <a:avLst/>
          </a:prstGeom>
          <a:noFill/>
        </p:spPr>
        <p:txBody>
          <a:bodyPr wrap="square">
            <a:spAutoFit/>
          </a:bodyPr>
          <a:lstStyle/>
          <a:p>
            <a:pPr lvl="0" defTabSz="1087636">
              <a:lnSpc>
                <a:spcPts val="1750"/>
              </a:lnSpc>
              <a:spcBef>
                <a:spcPct val="20000"/>
              </a:spcBef>
            </a:pPr>
            <a:r>
              <a:rPr lang="en-ZA" sz="1400" b="1" dirty="0">
                <a:ea typeface="Lato Light" panose="020F0502020204030203" pitchFamily="34" charset="0"/>
                <a:cs typeface="Lato Light" panose="020F0502020204030203" pitchFamily="34" charset="0"/>
              </a:rPr>
              <a:t>ConHill </a:t>
            </a:r>
            <a:r>
              <a:rPr lang="en-ZA" sz="1400" dirty="0">
                <a:ea typeface="Lato Light" panose="020F0502020204030203" pitchFamily="34" charset="0"/>
                <a:cs typeface="Lato Light" panose="020F0502020204030203" pitchFamily="34" charset="0"/>
              </a:rPr>
              <a:t>is to add to the rejuvenation of the Johannesburg Inner City through the development and promotion of the ConHill Heritage  Project.</a:t>
            </a:r>
          </a:p>
        </p:txBody>
      </p:sp>
      <p:sp>
        <p:nvSpPr>
          <p:cNvPr id="23" name="TextBox 22">
            <a:extLst>
              <a:ext uri="{FF2B5EF4-FFF2-40B4-BE49-F238E27FC236}">
                <a16:creationId xmlns:a16="http://schemas.microsoft.com/office/drawing/2014/main" id="{70550368-0568-4FDD-B534-E8DF59673ACF}"/>
              </a:ext>
            </a:extLst>
          </p:cNvPr>
          <p:cNvSpPr txBox="1"/>
          <p:nvPr/>
        </p:nvSpPr>
        <p:spPr>
          <a:xfrm>
            <a:off x="5558392" y="3261754"/>
            <a:ext cx="788295" cy="400110"/>
          </a:xfrm>
          <a:prstGeom prst="rect">
            <a:avLst/>
          </a:prstGeom>
          <a:noFill/>
        </p:spPr>
        <p:txBody>
          <a:bodyPr wrap="square" rtlCol="0" anchor="ctr" anchorCtr="0">
            <a:spAutoFit/>
          </a:bodyPr>
          <a:lstStyle/>
          <a:p>
            <a:pPr algn="ctr"/>
            <a:r>
              <a:rPr lang="en-US" sz="2000" b="1" dirty="0">
                <a:solidFill>
                  <a:schemeClr val="bg1"/>
                </a:solidFill>
                <a:ea typeface="League Spartan" charset="0"/>
                <a:cs typeface="Poppins" pitchFamily="2" charset="77"/>
              </a:rPr>
              <a:t>TIRE</a:t>
            </a:r>
          </a:p>
        </p:txBody>
      </p:sp>
      <p:sp>
        <p:nvSpPr>
          <p:cNvPr id="22" name="TextBox 21">
            <a:extLst>
              <a:ext uri="{FF2B5EF4-FFF2-40B4-BE49-F238E27FC236}">
                <a16:creationId xmlns:a16="http://schemas.microsoft.com/office/drawing/2014/main" id="{D430B59F-B59E-4D6F-8F4E-58C857A4684A}"/>
              </a:ext>
            </a:extLst>
          </p:cNvPr>
          <p:cNvSpPr txBox="1"/>
          <p:nvPr/>
        </p:nvSpPr>
        <p:spPr>
          <a:xfrm>
            <a:off x="310798" y="616771"/>
            <a:ext cx="11579955" cy="646331"/>
          </a:xfrm>
          <a:prstGeom prst="rect">
            <a:avLst/>
          </a:prstGeom>
          <a:solidFill>
            <a:schemeClr val="tx2"/>
          </a:solidFill>
          <a:ln w="19050">
            <a:solidFill>
              <a:schemeClr val="tx1"/>
            </a:solidFill>
          </a:ln>
        </p:spPr>
        <p:txBody>
          <a:bodyPr wrap="square">
            <a:spAutoFit/>
          </a:bodyPr>
          <a:lstStyle/>
          <a:p>
            <a:r>
              <a:rPr lang="en-ZA" dirty="0">
                <a:solidFill>
                  <a:schemeClr val="bg1"/>
                </a:solidFill>
              </a:rPr>
              <a:t>The purpose of the Gauteng Growth and Development Agency is to provide specialized  and focused strategic capability for the Gauteng Province to implement its economic  development policies and strategies.</a:t>
            </a:r>
          </a:p>
        </p:txBody>
      </p:sp>
    </p:spTree>
    <p:extLst>
      <p:ext uri="{BB962C8B-B14F-4D97-AF65-F5344CB8AC3E}">
        <p14:creationId xmlns:p14="http://schemas.microsoft.com/office/powerpoint/2010/main" val="3616924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B73F6-E805-2A88-DF2F-47F9AC0596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90D54-9FF3-8B62-4CD9-E7EDE3685228}"/>
              </a:ext>
            </a:extLst>
          </p:cNvPr>
          <p:cNvSpPr>
            <a:spLocks noGrp="1"/>
          </p:cNvSpPr>
          <p:nvPr>
            <p:ph type="ctrTitle"/>
          </p:nvPr>
        </p:nvSpPr>
        <p:spPr/>
        <p:txBody>
          <a:bodyPr>
            <a:normAutofit fontScale="90000"/>
          </a:bodyPr>
          <a:lstStyle/>
          <a:p>
            <a:r>
              <a:rPr lang="en-ZA" spc="-10" dirty="0"/>
              <a:t>TRADE, INVESTMENT AND REGULATORY ENABLEMENT </a:t>
            </a:r>
            <a:endParaRPr lang="en-US" dirty="0"/>
          </a:p>
        </p:txBody>
      </p:sp>
    </p:spTree>
    <p:extLst>
      <p:ext uri="{BB962C8B-B14F-4D97-AF65-F5344CB8AC3E}">
        <p14:creationId xmlns:p14="http://schemas.microsoft.com/office/powerpoint/2010/main" val="290320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80D9-FD17-727F-D969-3904E1B175F2}"/>
              </a:ext>
            </a:extLst>
          </p:cNvPr>
          <p:cNvSpPr>
            <a:spLocks noGrp="1"/>
          </p:cNvSpPr>
          <p:nvPr>
            <p:ph type="title"/>
          </p:nvPr>
        </p:nvSpPr>
        <p:spPr>
          <a:xfrm>
            <a:off x="894502" y="594431"/>
            <a:ext cx="10515600" cy="543948"/>
          </a:xfrm>
        </p:spPr>
        <p:txBody>
          <a:bodyPr>
            <a:normAutofit fontScale="90000"/>
          </a:bodyPr>
          <a:lstStyle/>
          <a:p>
            <a:r>
              <a:rPr lang="en-ZA" sz="4000" b="1" dirty="0">
                <a:solidFill>
                  <a:srgbClr val="C00000"/>
                </a:solidFill>
                <a:latin typeface="+mn-lt"/>
              </a:rPr>
              <a:t>WHAT WE DO</a:t>
            </a:r>
            <a:br>
              <a:rPr lang="en-ZA" sz="4000" b="1" dirty="0">
                <a:solidFill>
                  <a:srgbClr val="C00000"/>
                </a:solidFill>
                <a:latin typeface="+mn-lt"/>
              </a:rPr>
            </a:br>
            <a:endParaRPr lang="en-US" dirty="0"/>
          </a:p>
        </p:txBody>
      </p:sp>
      <p:sp>
        <p:nvSpPr>
          <p:cNvPr id="6" name="Rectangle 5">
            <a:extLst>
              <a:ext uri="{FF2B5EF4-FFF2-40B4-BE49-F238E27FC236}">
                <a16:creationId xmlns:a16="http://schemas.microsoft.com/office/drawing/2014/main" id="{65C37DD3-0B41-CDD7-FB0C-464D2BB44F31}"/>
              </a:ext>
            </a:extLst>
          </p:cNvPr>
          <p:cNvSpPr/>
          <p:nvPr/>
        </p:nvSpPr>
        <p:spPr>
          <a:xfrm>
            <a:off x="1147709" y="3172202"/>
            <a:ext cx="2304032" cy="2599013"/>
          </a:xfrm>
          <a:prstGeom prst="rect">
            <a:avLst/>
          </a:prstGeom>
          <a:solidFill>
            <a:srgbClr val="953735"/>
          </a:solidFill>
        </p:spPr>
        <p:txBody>
          <a:bodyPr wrap="square" lIns="182833" tIns="182833" rIns="182833" bIns="182833">
            <a:noAutofit/>
          </a:bodyPr>
          <a:lstStyle/>
          <a:p>
            <a:pPr>
              <a:lnSpc>
                <a:spcPct val="94000"/>
              </a:lnSpc>
              <a:spcAft>
                <a:spcPts val="800"/>
              </a:spcAft>
              <a:buClr>
                <a:schemeClr val="accent1"/>
              </a:buClr>
            </a:pPr>
            <a:r>
              <a:rPr lang="en-US" sz="1000" dirty="0">
                <a:solidFill>
                  <a:schemeClr val="bg1"/>
                </a:solidFill>
                <a:latin typeface="+mn-lt"/>
              </a:rPr>
              <a:t>Identify and promote investment opportunities in GCR and subsidiaries</a:t>
            </a:r>
          </a:p>
          <a:p>
            <a:pPr>
              <a:lnSpc>
                <a:spcPct val="94000"/>
              </a:lnSpc>
              <a:spcAft>
                <a:spcPts val="800"/>
              </a:spcAft>
              <a:buClr>
                <a:schemeClr val="accent1"/>
              </a:buClr>
            </a:pPr>
            <a:endParaRPr lang="en-US" sz="1000" dirty="0">
              <a:solidFill>
                <a:schemeClr val="bg1"/>
              </a:solidFill>
              <a:latin typeface="+mn-lt"/>
            </a:endParaRPr>
          </a:p>
          <a:p>
            <a:pPr>
              <a:lnSpc>
                <a:spcPct val="94000"/>
              </a:lnSpc>
              <a:spcAft>
                <a:spcPts val="800"/>
              </a:spcAft>
              <a:buClr>
                <a:schemeClr val="accent1"/>
              </a:buClr>
            </a:pPr>
            <a:r>
              <a:rPr lang="en-US" sz="1000" dirty="0">
                <a:solidFill>
                  <a:schemeClr val="bg1"/>
                </a:solidFill>
                <a:latin typeface="+mn-lt"/>
              </a:rPr>
              <a:t>Engage foreign ministries, the international business community and chambers of commerce to promote Gauteng as the key destination for investments</a:t>
            </a:r>
          </a:p>
          <a:p>
            <a:pPr>
              <a:lnSpc>
                <a:spcPct val="94000"/>
              </a:lnSpc>
              <a:spcAft>
                <a:spcPts val="800"/>
              </a:spcAft>
              <a:buClr>
                <a:schemeClr val="accent1"/>
              </a:buClr>
            </a:pPr>
            <a:endParaRPr lang="en-US" sz="1000" dirty="0">
              <a:solidFill>
                <a:schemeClr val="bg1"/>
              </a:solidFill>
              <a:latin typeface="+mn-lt"/>
            </a:endParaRPr>
          </a:p>
          <a:p>
            <a:pPr>
              <a:lnSpc>
                <a:spcPct val="94000"/>
              </a:lnSpc>
              <a:spcAft>
                <a:spcPts val="800"/>
              </a:spcAft>
              <a:buClr>
                <a:schemeClr val="accent1"/>
              </a:buClr>
            </a:pPr>
            <a:endParaRPr lang="en-US" sz="1000" dirty="0">
              <a:solidFill>
                <a:schemeClr val="bg1"/>
              </a:solidFill>
              <a:latin typeface="+mn-lt"/>
            </a:endParaRPr>
          </a:p>
        </p:txBody>
      </p:sp>
      <p:sp>
        <p:nvSpPr>
          <p:cNvPr id="7" name="Rectangle 6">
            <a:extLst>
              <a:ext uri="{FF2B5EF4-FFF2-40B4-BE49-F238E27FC236}">
                <a16:creationId xmlns:a16="http://schemas.microsoft.com/office/drawing/2014/main" id="{4A9E9EA8-AD04-3619-7441-8EE40134A42A}"/>
              </a:ext>
            </a:extLst>
          </p:cNvPr>
          <p:cNvSpPr/>
          <p:nvPr/>
        </p:nvSpPr>
        <p:spPr>
          <a:xfrm>
            <a:off x="3808235" y="3227080"/>
            <a:ext cx="2304032" cy="2599013"/>
          </a:xfrm>
          <a:prstGeom prst="rect">
            <a:avLst/>
          </a:prstGeom>
          <a:solidFill>
            <a:srgbClr val="E3A92B"/>
          </a:solidFill>
        </p:spPr>
        <p:txBody>
          <a:bodyPr wrap="square" lIns="182833" tIns="182833" rIns="182833" bIns="182833">
            <a:noAutofit/>
          </a:bodyPr>
          <a:lstStyle/>
          <a:p>
            <a:pPr>
              <a:lnSpc>
                <a:spcPct val="94000"/>
              </a:lnSpc>
              <a:spcAft>
                <a:spcPts val="800"/>
              </a:spcAft>
              <a:buClr>
                <a:schemeClr val="accent3"/>
              </a:buClr>
            </a:pPr>
            <a:r>
              <a:rPr lang="en-US" sz="1000" dirty="0">
                <a:solidFill>
                  <a:schemeClr val="bg1"/>
                </a:solidFill>
                <a:latin typeface="+mn-lt"/>
              </a:rPr>
              <a:t>Offer value-added facilitation services to investors looking to invest in Gauteng: </a:t>
            </a:r>
          </a:p>
          <a:p>
            <a:pPr marL="628607" lvl="1" indent="-171407">
              <a:lnSpc>
                <a:spcPct val="94000"/>
              </a:lnSpc>
              <a:spcAft>
                <a:spcPts val="800"/>
              </a:spcAft>
              <a:buClr>
                <a:schemeClr val="accent3"/>
              </a:buClr>
              <a:buFont typeface="Arial" panose="020B0604020202020204" pitchFamily="34" charset="0"/>
              <a:buChar char="•"/>
            </a:pPr>
            <a:r>
              <a:rPr lang="en-US" sz="1000" dirty="0">
                <a:solidFill>
                  <a:schemeClr val="bg1"/>
                </a:solidFill>
                <a:latin typeface="+mn-lt"/>
              </a:rPr>
              <a:t>Guidance regarding governmental incentives and grants</a:t>
            </a:r>
          </a:p>
          <a:p>
            <a:pPr marL="628607" lvl="1" indent="-171407">
              <a:lnSpc>
                <a:spcPct val="94000"/>
              </a:lnSpc>
              <a:spcAft>
                <a:spcPts val="800"/>
              </a:spcAft>
              <a:buClr>
                <a:schemeClr val="accent3"/>
              </a:buClr>
              <a:buFont typeface="Arial" panose="020B0604020202020204" pitchFamily="34" charset="0"/>
              <a:buChar char="•"/>
            </a:pPr>
            <a:r>
              <a:rPr lang="en-US" sz="1000" dirty="0">
                <a:solidFill>
                  <a:schemeClr val="bg1"/>
                </a:solidFill>
                <a:latin typeface="+mn-lt"/>
              </a:rPr>
              <a:t>Immigration facilitation services </a:t>
            </a:r>
          </a:p>
          <a:p>
            <a:pPr>
              <a:lnSpc>
                <a:spcPct val="94000"/>
              </a:lnSpc>
              <a:spcAft>
                <a:spcPts val="800"/>
              </a:spcAft>
              <a:buClr>
                <a:schemeClr val="accent3"/>
              </a:buClr>
            </a:pPr>
            <a:r>
              <a:rPr lang="en-US" sz="1000" dirty="0">
                <a:solidFill>
                  <a:schemeClr val="bg1"/>
                </a:solidFill>
              </a:rPr>
              <a:t>Advocate for an investor-friendly regulatory environment.</a:t>
            </a:r>
          </a:p>
          <a:p>
            <a:pPr marL="171407" indent="-171407">
              <a:lnSpc>
                <a:spcPct val="94000"/>
              </a:lnSpc>
              <a:spcAft>
                <a:spcPts val="800"/>
              </a:spcAft>
              <a:buClr>
                <a:schemeClr val="accent3"/>
              </a:buClr>
              <a:buFont typeface="Arial" panose="020B0604020202020204" pitchFamily="34" charset="0"/>
              <a:buChar char="•"/>
            </a:pPr>
            <a:endParaRPr lang="en-US" sz="1000" dirty="0">
              <a:solidFill>
                <a:schemeClr val="bg1"/>
              </a:solidFill>
              <a:latin typeface="+mn-lt"/>
            </a:endParaRPr>
          </a:p>
          <a:p>
            <a:pPr marL="171407" indent="-171407">
              <a:lnSpc>
                <a:spcPct val="94000"/>
              </a:lnSpc>
              <a:spcAft>
                <a:spcPts val="800"/>
              </a:spcAft>
              <a:buClr>
                <a:schemeClr val="accent3"/>
              </a:buClr>
              <a:buFont typeface="Arial" panose="020B0604020202020204" pitchFamily="34" charset="0"/>
              <a:buChar char="•"/>
            </a:pPr>
            <a:endParaRPr lang="en-US" sz="1000" dirty="0">
              <a:solidFill>
                <a:schemeClr val="bg1"/>
              </a:solidFill>
              <a:latin typeface="+mn-lt"/>
            </a:endParaRPr>
          </a:p>
          <a:p>
            <a:pPr marL="171407" indent="-171407">
              <a:lnSpc>
                <a:spcPct val="94000"/>
              </a:lnSpc>
              <a:spcAft>
                <a:spcPts val="800"/>
              </a:spcAft>
              <a:buClr>
                <a:schemeClr val="accent3"/>
              </a:buClr>
              <a:buFont typeface="Arial" panose="020B0604020202020204" pitchFamily="34" charset="0"/>
              <a:buChar char="•"/>
            </a:pPr>
            <a:endParaRPr lang="en-US" sz="1000" dirty="0">
              <a:solidFill>
                <a:schemeClr val="bg1"/>
              </a:solidFill>
              <a:latin typeface="+mn-lt"/>
            </a:endParaRPr>
          </a:p>
        </p:txBody>
      </p:sp>
      <p:sp>
        <p:nvSpPr>
          <p:cNvPr id="8" name="Rectangle 7">
            <a:extLst>
              <a:ext uri="{FF2B5EF4-FFF2-40B4-BE49-F238E27FC236}">
                <a16:creationId xmlns:a16="http://schemas.microsoft.com/office/drawing/2014/main" id="{B2C5D785-3D9D-0F23-0D4E-97CC517D0941}"/>
              </a:ext>
            </a:extLst>
          </p:cNvPr>
          <p:cNvSpPr/>
          <p:nvPr/>
        </p:nvSpPr>
        <p:spPr>
          <a:xfrm>
            <a:off x="6513726" y="3202168"/>
            <a:ext cx="2304032" cy="2599013"/>
          </a:xfrm>
          <a:prstGeom prst="rect">
            <a:avLst/>
          </a:prstGeom>
          <a:solidFill>
            <a:srgbClr val="376092"/>
          </a:solidFill>
        </p:spPr>
        <p:txBody>
          <a:bodyPr wrap="square" lIns="182833" tIns="182833" rIns="182833" bIns="182833">
            <a:noAutofit/>
          </a:bodyPr>
          <a:lstStyle/>
          <a:p>
            <a:pPr>
              <a:lnSpc>
                <a:spcPct val="94000"/>
              </a:lnSpc>
              <a:spcAft>
                <a:spcPts val="800"/>
              </a:spcAft>
              <a:buClr>
                <a:schemeClr val="accent5"/>
              </a:buClr>
            </a:pPr>
            <a:r>
              <a:rPr lang="en-US" sz="1000" dirty="0">
                <a:solidFill>
                  <a:schemeClr val="bg1"/>
                </a:solidFill>
                <a:latin typeface="+mn-lt"/>
              </a:rPr>
              <a:t>Retention of companies invested in Gauteng and support expansion efforts</a:t>
            </a:r>
          </a:p>
          <a:p>
            <a:pPr>
              <a:lnSpc>
                <a:spcPct val="94000"/>
              </a:lnSpc>
              <a:spcAft>
                <a:spcPts val="800"/>
              </a:spcAft>
              <a:buClr>
                <a:schemeClr val="accent5"/>
              </a:buClr>
            </a:pPr>
            <a:endParaRPr lang="en-US" sz="1000" dirty="0">
              <a:solidFill>
                <a:schemeClr val="bg1"/>
              </a:solidFill>
              <a:latin typeface="+mn-lt"/>
            </a:endParaRPr>
          </a:p>
          <a:p>
            <a:pPr>
              <a:lnSpc>
                <a:spcPct val="94000"/>
              </a:lnSpc>
              <a:spcAft>
                <a:spcPts val="800"/>
              </a:spcAft>
              <a:buClr>
                <a:schemeClr val="accent5"/>
              </a:buClr>
            </a:pPr>
            <a:r>
              <a:rPr lang="en-US" sz="1000" dirty="0">
                <a:solidFill>
                  <a:schemeClr val="bg1"/>
                </a:solidFill>
                <a:latin typeface="+mn-lt"/>
              </a:rPr>
              <a:t>Provide aftercare services to local investors</a:t>
            </a:r>
          </a:p>
          <a:p>
            <a:pPr>
              <a:lnSpc>
                <a:spcPct val="94000"/>
              </a:lnSpc>
              <a:spcAft>
                <a:spcPts val="800"/>
              </a:spcAft>
              <a:buClr>
                <a:schemeClr val="accent5"/>
              </a:buClr>
            </a:pPr>
            <a:endParaRPr lang="en-US" sz="1000" dirty="0">
              <a:solidFill>
                <a:schemeClr val="bg1"/>
              </a:solidFill>
            </a:endParaRPr>
          </a:p>
          <a:p>
            <a:pPr>
              <a:lnSpc>
                <a:spcPct val="94000"/>
              </a:lnSpc>
              <a:spcAft>
                <a:spcPts val="800"/>
              </a:spcAft>
              <a:buClr>
                <a:schemeClr val="accent5"/>
              </a:buClr>
            </a:pPr>
            <a:r>
              <a:rPr lang="en-US" sz="1000" dirty="0">
                <a:solidFill>
                  <a:schemeClr val="bg1"/>
                </a:solidFill>
                <a:latin typeface="+mn-lt"/>
              </a:rPr>
              <a:t>Facilitate and promote ease of doing business in </a:t>
            </a:r>
            <a:r>
              <a:rPr lang="en-US" sz="1000" dirty="0">
                <a:solidFill>
                  <a:schemeClr val="bg1"/>
                </a:solidFill>
              </a:rPr>
              <a:t>Gauteng. </a:t>
            </a:r>
          </a:p>
          <a:p>
            <a:pPr>
              <a:lnSpc>
                <a:spcPct val="94000"/>
              </a:lnSpc>
              <a:spcAft>
                <a:spcPts val="800"/>
              </a:spcAft>
              <a:buClr>
                <a:schemeClr val="accent5"/>
              </a:buClr>
            </a:pPr>
            <a:r>
              <a:rPr lang="en-US" sz="1000" dirty="0">
                <a:solidFill>
                  <a:schemeClr val="bg1"/>
                </a:solidFill>
              </a:rPr>
              <a:t>Advocate for an investor-friendly regulatory environment.</a:t>
            </a:r>
          </a:p>
          <a:p>
            <a:pPr>
              <a:lnSpc>
                <a:spcPct val="94000"/>
              </a:lnSpc>
              <a:spcAft>
                <a:spcPts val="800"/>
              </a:spcAft>
              <a:buClr>
                <a:schemeClr val="accent5"/>
              </a:buClr>
            </a:pPr>
            <a:endParaRPr lang="en-US" sz="1000" dirty="0">
              <a:solidFill>
                <a:schemeClr val="bg1"/>
              </a:solidFill>
              <a:latin typeface="+mn-lt"/>
            </a:endParaRPr>
          </a:p>
          <a:p>
            <a:pPr>
              <a:lnSpc>
                <a:spcPct val="94000"/>
              </a:lnSpc>
              <a:spcAft>
                <a:spcPts val="800"/>
              </a:spcAft>
              <a:buClr>
                <a:schemeClr val="accent5"/>
              </a:buClr>
            </a:pPr>
            <a:endParaRPr lang="en-US" sz="1000" dirty="0">
              <a:solidFill>
                <a:schemeClr val="bg1"/>
              </a:solidFill>
              <a:latin typeface="+mn-lt"/>
            </a:endParaRPr>
          </a:p>
        </p:txBody>
      </p:sp>
      <p:sp>
        <p:nvSpPr>
          <p:cNvPr id="9" name="Rectangle 8">
            <a:extLst>
              <a:ext uri="{FF2B5EF4-FFF2-40B4-BE49-F238E27FC236}">
                <a16:creationId xmlns:a16="http://schemas.microsoft.com/office/drawing/2014/main" id="{82429E60-E40D-B2FA-8A56-EF8AA210C437}"/>
              </a:ext>
            </a:extLst>
          </p:cNvPr>
          <p:cNvSpPr/>
          <p:nvPr/>
        </p:nvSpPr>
        <p:spPr>
          <a:xfrm>
            <a:off x="9174252" y="3202168"/>
            <a:ext cx="2304032" cy="2599013"/>
          </a:xfrm>
          <a:prstGeom prst="rect">
            <a:avLst/>
          </a:prstGeom>
          <a:solidFill>
            <a:srgbClr val="77933C"/>
          </a:solidFill>
        </p:spPr>
        <p:txBody>
          <a:bodyPr wrap="square" lIns="182833" tIns="182833" rIns="182833" bIns="182833">
            <a:noAutofit/>
          </a:bodyPr>
          <a:lstStyle/>
          <a:p>
            <a:pPr>
              <a:lnSpc>
                <a:spcPct val="94000"/>
              </a:lnSpc>
              <a:spcAft>
                <a:spcPts val="800"/>
              </a:spcAft>
              <a:buClr>
                <a:schemeClr val="bg2"/>
              </a:buClr>
            </a:pPr>
            <a:r>
              <a:rPr lang="en-US" sz="1000" dirty="0">
                <a:solidFill>
                  <a:schemeClr val="bg1"/>
                </a:solidFill>
                <a:latin typeface="+mn-lt"/>
              </a:rPr>
              <a:t>Provide and support Gauteng enterprises with market access and expansion opportunities.</a:t>
            </a:r>
          </a:p>
          <a:p>
            <a:pPr>
              <a:lnSpc>
                <a:spcPct val="94000"/>
              </a:lnSpc>
              <a:spcAft>
                <a:spcPts val="800"/>
              </a:spcAft>
              <a:buClr>
                <a:schemeClr val="bg2"/>
              </a:buClr>
            </a:pPr>
            <a:endParaRPr lang="en-US" sz="1000" dirty="0">
              <a:solidFill>
                <a:schemeClr val="bg1"/>
              </a:solidFill>
              <a:latin typeface="+mn-lt"/>
            </a:endParaRPr>
          </a:p>
          <a:p>
            <a:pPr>
              <a:lnSpc>
                <a:spcPct val="94000"/>
              </a:lnSpc>
              <a:spcAft>
                <a:spcPts val="800"/>
              </a:spcAft>
              <a:buClr>
                <a:schemeClr val="bg2"/>
              </a:buClr>
            </a:pPr>
            <a:endParaRPr lang="en-US" sz="1000" dirty="0">
              <a:solidFill>
                <a:schemeClr val="bg1"/>
              </a:solidFill>
              <a:latin typeface="+mn-lt"/>
            </a:endParaRPr>
          </a:p>
          <a:p>
            <a:pPr>
              <a:lnSpc>
                <a:spcPct val="94000"/>
              </a:lnSpc>
              <a:spcAft>
                <a:spcPts val="800"/>
              </a:spcAft>
              <a:buClr>
                <a:schemeClr val="bg2"/>
              </a:buClr>
            </a:pPr>
            <a:r>
              <a:rPr lang="en-US" sz="1000" dirty="0">
                <a:solidFill>
                  <a:schemeClr val="bg1"/>
                </a:solidFill>
                <a:latin typeface="+mn-lt"/>
              </a:rPr>
              <a:t>Increase intra-Africa trade</a:t>
            </a:r>
          </a:p>
          <a:p>
            <a:pPr>
              <a:lnSpc>
                <a:spcPct val="94000"/>
              </a:lnSpc>
              <a:spcAft>
                <a:spcPts val="800"/>
              </a:spcAft>
              <a:buClr>
                <a:schemeClr val="bg2"/>
              </a:buClr>
            </a:pPr>
            <a:endParaRPr lang="en-US" sz="1000" dirty="0">
              <a:solidFill>
                <a:schemeClr val="bg1"/>
              </a:solidFill>
              <a:latin typeface="+mn-lt"/>
            </a:endParaRPr>
          </a:p>
          <a:p>
            <a:pPr>
              <a:lnSpc>
                <a:spcPct val="94000"/>
              </a:lnSpc>
              <a:spcAft>
                <a:spcPts val="800"/>
              </a:spcAft>
              <a:buClr>
                <a:schemeClr val="bg2"/>
              </a:buClr>
            </a:pPr>
            <a:endParaRPr lang="en-US" sz="1000" dirty="0">
              <a:solidFill>
                <a:schemeClr val="bg1"/>
              </a:solidFill>
              <a:latin typeface="+mn-lt"/>
            </a:endParaRPr>
          </a:p>
        </p:txBody>
      </p:sp>
      <p:sp>
        <p:nvSpPr>
          <p:cNvPr id="10" name="TextBox 9">
            <a:extLst>
              <a:ext uri="{FF2B5EF4-FFF2-40B4-BE49-F238E27FC236}">
                <a16:creationId xmlns:a16="http://schemas.microsoft.com/office/drawing/2014/main" id="{978626BB-FCA0-561D-87D5-A052C9B143FF}"/>
              </a:ext>
            </a:extLst>
          </p:cNvPr>
          <p:cNvSpPr txBox="1"/>
          <p:nvPr/>
        </p:nvSpPr>
        <p:spPr>
          <a:xfrm>
            <a:off x="1147709" y="1765598"/>
            <a:ext cx="2304032" cy="1323055"/>
          </a:xfrm>
          <a:prstGeom prst="rect">
            <a:avLst/>
          </a:prstGeom>
          <a:solidFill>
            <a:srgbClr val="C0504D"/>
          </a:solidFill>
        </p:spPr>
        <p:txBody>
          <a:bodyPr wrap="square" lIns="243777" tIns="121889" rIns="243777" bIns="121889" rtlCol="0">
            <a:noAutofit/>
          </a:bodyPr>
          <a:lstStyle/>
          <a:p>
            <a:pPr algn="ctr"/>
            <a:endParaRPr lang="en-US" sz="1400" b="1" spc="150" dirty="0">
              <a:solidFill>
                <a:schemeClr val="bg1"/>
              </a:solidFill>
              <a:latin typeface="+mj-lt"/>
              <a:ea typeface="League Spartan" charset="0"/>
              <a:cs typeface="Poppins" pitchFamily="2" charset="77"/>
            </a:endParaRPr>
          </a:p>
        </p:txBody>
      </p:sp>
      <p:sp>
        <p:nvSpPr>
          <p:cNvPr id="11" name="TextBox 10">
            <a:extLst>
              <a:ext uri="{FF2B5EF4-FFF2-40B4-BE49-F238E27FC236}">
                <a16:creationId xmlns:a16="http://schemas.microsoft.com/office/drawing/2014/main" id="{BE49D2EE-B34B-2949-C598-AD754794D226}"/>
              </a:ext>
            </a:extLst>
          </p:cNvPr>
          <p:cNvSpPr txBox="1"/>
          <p:nvPr/>
        </p:nvSpPr>
        <p:spPr>
          <a:xfrm>
            <a:off x="3791968" y="1804182"/>
            <a:ext cx="2304032" cy="1323055"/>
          </a:xfrm>
          <a:prstGeom prst="rect">
            <a:avLst/>
          </a:prstGeom>
          <a:solidFill>
            <a:srgbClr val="FFC000"/>
          </a:solidFill>
        </p:spPr>
        <p:txBody>
          <a:bodyPr wrap="square" lIns="243777" tIns="121889" rIns="243777" bIns="121889" rtlCol="0">
            <a:noAutofit/>
          </a:bodyPr>
          <a:lstStyle/>
          <a:p>
            <a:endParaRPr lang="en-US" sz="1400" dirty="0">
              <a:solidFill>
                <a:srgbClr val="FFFFFF"/>
              </a:solidFill>
            </a:endParaRPr>
          </a:p>
        </p:txBody>
      </p:sp>
      <p:sp>
        <p:nvSpPr>
          <p:cNvPr id="12" name="TextBox 11">
            <a:extLst>
              <a:ext uri="{FF2B5EF4-FFF2-40B4-BE49-F238E27FC236}">
                <a16:creationId xmlns:a16="http://schemas.microsoft.com/office/drawing/2014/main" id="{B773161E-3B65-62E1-2268-B2A51A574638}"/>
              </a:ext>
            </a:extLst>
          </p:cNvPr>
          <p:cNvSpPr txBox="1"/>
          <p:nvPr/>
        </p:nvSpPr>
        <p:spPr>
          <a:xfrm>
            <a:off x="6499258" y="1804181"/>
            <a:ext cx="2304032" cy="1323055"/>
          </a:xfrm>
          <a:prstGeom prst="rect">
            <a:avLst/>
          </a:prstGeom>
          <a:solidFill>
            <a:srgbClr val="4F81BD"/>
          </a:solidFill>
        </p:spPr>
        <p:txBody>
          <a:bodyPr wrap="square" lIns="243777" tIns="121889" rIns="243777" bIns="121889" rtlCol="0">
            <a:noAutofit/>
          </a:bodyPr>
          <a:lstStyle/>
          <a:p>
            <a:endParaRPr lang="en-US" sz="1400" dirty="0">
              <a:solidFill>
                <a:srgbClr val="FFFFFF"/>
              </a:solidFill>
            </a:endParaRPr>
          </a:p>
        </p:txBody>
      </p:sp>
      <p:sp>
        <p:nvSpPr>
          <p:cNvPr id="13" name="TextBox 12">
            <a:extLst>
              <a:ext uri="{FF2B5EF4-FFF2-40B4-BE49-F238E27FC236}">
                <a16:creationId xmlns:a16="http://schemas.microsoft.com/office/drawing/2014/main" id="{E93A644F-FCDC-55AB-5E6B-EA02689EB7A2}"/>
              </a:ext>
            </a:extLst>
          </p:cNvPr>
          <p:cNvSpPr txBox="1"/>
          <p:nvPr/>
        </p:nvSpPr>
        <p:spPr>
          <a:xfrm>
            <a:off x="9174252" y="1765596"/>
            <a:ext cx="2304032" cy="1323055"/>
          </a:xfrm>
          <a:prstGeom prst="rect">
            <a:avLst/>
          </a:prstGeom>
          <a:solidFill>
            <a:srgbClr val="9BBB59"/>
          </a:solidFill>
        </p:spPr>
        <p:txBody>
          <a:bodyPr wrap="square" lIns="243777" tIns="121889" rIns="243777" bIns="121889" rtlCol="0">
            <a:noAutofit/>
          </a:bodyPr>
          <a:lstStyle/>
          <a:p>
            <a:endParaRPr lang="en-US" sz="1400" dirty="0">
              <a:solidFill>
                <a:srgbClr val="FFFFFF"/>
              </a:solidFill>
            </a:endParaRPr>
          </a:p>
        </p:txBody>
      </p:sp>
      <p:sp>
        <p:nvSpPr>
          <p:cNvPr id="14" name="TextBox 13">
            <a:extLst>
              <a:ext uri="{FF2B5EF4-FFF2-40B4-BE49-F238E27FC236}">
                <a16:creationId xmlns:a16="http://schemas.microsoft.com/office/drawing/2014/main" id="{9D8EBBB5-C85F-FD93-E903-AC9261B5F33F}"/>
              </a:ext>
            </a:extLst>
          </p:cNvPr>
          <p:cNvSpPr txBox="1"/>
          <p:nvPr/>
        </p:nvSpPr>
        <p:spPr>
          <a:xfrm>
            <a:off x="894502" y="1331276"/>
            <a:ext cx="495650" cy="461665"/>
          </a:xfrm>
          <a:prstGeom prst="rect">
            <a:avLst/>
          </a:prstGeom>
          <a:noFill/>
          <a:ln>
            <a:noFill/>
          </a:ln>
        </p:spPr>
        <p:txBody>
          <a:bodyPr wrap="none" rtlCol="0" anchor="ctr">
            <a:spAutoFit/>
          </a:bodyPr>
          <a:lstStyle/>
          <a:p>
            <a:pPr algn="ctr"/>
            <a:r>
              <a:rPr lang="en-US" sz="2400" b="1" dirty="0">
                <a:solidFill>
                  <a:schemeClr val="tx2"/>
                </a:solidFill>
              </a:rPr>
              <a:t>01</a:t>
            </a:r>
          </a:p>
        </p:txBody>
      </p:sp>
      <p:sp>
        <p:nvSpPr>
          <p:cNvPr id="15" name="TextBox 14">
            <a:extLst>
              <a:ext uri="{FF2B5EF4-FFF2-40B4-BE49-F238E27FC236}">
                <a16:creationId xmlns:a16="http://schemas.microsoft.com/office/drawing/2014/main" id="{82E551B9-D07F-10ED-C355-C37B99398416}"/>
              </a:ext>
            </a:extLst>
          </p:cNvPr>
          <p:cNvSpPr txBox="1"/>
          <p:nvPr/>
        </p:nvSpPr>
        <p:spPr>
          <a:xfrm>
            <a:off x="3595402" y="1276998"/>
            <a:ext cx="495650" cy="461665"/>
          </a:xfrm>
          <a:prstGeom prst="rect">
            <a:avLst/>
          </a:prstGeom>
          <a:noFill/>
          <a:ln>
            <a:noFill/>
          </a:ln>
        </p:spPr>
        <p:txBody>
          <a:bodyPr wrap="none" rtlCol="0" anchor="ctr">
            <a:spAutoFit/>
          </a:bodyPr>
          <a:lstStyle/>
          <a:p>
            <a:pPr algn="ctr"/>
            <a:r>
              <a:rPr lang="en-US" sz="2400" b="1" dirty="0">
                <a:solidFill>
                  <a:schemeClr val="tx2"/>
                </a:solidFill>
              </a:rPr>
              <a:t>02</a:t>
            </a:r>
          </a:p>
        </p:txBody>
      </p:sp>
      <p:sp>
        <p:nvSpPr>
          <p:cNvPr id="16" name="TextBox 15">
            <a:extLst>
              <a:ext uri="{FF2B5EF4-FFF2-40B4-BE49-F238E27FC236}">
                <a16:creationId xmlns:a16="http://schemas.microsoft.com/office/drawing/2014/main" id="{D12C3FC8-2856-9643-0653-223FDC9B9379}"/>
              </a:ext>
            </a:extLst>
          </p:cNvPr>
          <p:cNvSpPr txBox="1"/>
          <p:nvPr/>
        </p:nvSpPr>
        <p:spPr>
          <a:xfrm>
            <a:off x="6251433" y="1331277"/>
            <a:ext cx="495650" cy="461665"/>
          </a:xfrm>
          <a:prstGeom prst="rect">
            <a:avLst/>
          </a:prstGeom>
          <a:noFill/>
          <a:ln>
            <a:noFill/>
          </a:ln>
        </p:spPr>
        <p:txBody>
          <a:bodyPr wrap="none" rtlCol="0" anchor="ctr">
            <a:spAutoFit/>
          </a:bodyPr>
          <a:lstStyle/>
          <a:p>
            <a:pPr algn="ctr"/>
            <a:r>
              <a:rPr lang="en-US" sz="2400" b="1" dirty="0">
                <a:solidFill>
                  <a:schemeClr val="tx2"/>
                </a:solidFill>
              </a:rPr>
              <a:t>03</a:t>
            </a:r>
          </a:p>
        </p:txBody>
      </p:sp>
      <p:sp>
        <p:nvSpPr>
          <p:cNvPr id="17" name="TextBox 16">
            <a:extLst>
              <a:ext uri="{FF2B5EF4-FFF2-40B4-BE49-F238E27FC236}">
                <a16:creationId xmlns:a16="http://schemas.microsoft.com/office/drawing/2014/main" id="{63BD3FE4-7678-5E66-FCE6-2FAF7B1E20AB}"/>
              </a:ext>
            </a:extLst>
          </p:cNvPr>
          <p:cNvSpPr txBox="1"/>
          <p:nvPr/>
        </p:nvSpPr>
        <p:spPr>
          <a:xfrm>
            <a:off x="9096780" y="1354797"/>
            <a:ext cx="495650" cy="461665"/>
          </a:xfrm>
          <a:prstGeom prst="rect">
            <a:avLst/>
          </a:prstGeom>
          <a:noFill/>
          <a:ln>
            <a:noFill/>
          </a:ln>
        </p:spPr>
        <p:txBody>
          <a:bodyPr wrap="none" rtlCol="0" anchor="ctr">
            <a:spAutoFit/>
          </a:bodyPr>
          <a:lstStyle/>
          <a:p>
            <a:pPr algn="ctr"/>
            <a:r>
              <a:rPr lang="en-US" sz="2400" b="1" dirty="0">
                <a:solidFill>
                  <a:schemeClr val="tx2"/>
                </a:solidFill>
              </a:rPr>
              <a:t>04</a:t>
            </a:r>
          </a:p>
        </p:txBody>
      </p:sp>
      <p:sp>
        <p:nvSpPr>
          <p:cNvPr id="18" name="TextBox 17">
            <a:extLst>
              <a:ext uri="{FF2B5EF4-FFF2-40B4-BE49-F238E27FC236}">
                <a16:creationId xmlns:a16="http://schemas.microsoft.com/office/drawing/2014/main" id="{09A74847-39F0-6799-9F56-1ADA52146F09}"/>
              </a:ext>
            </a:extLst>
          </p:cNvPr>
          <p:cNvSpPr txBox="1"/>
          <p:nvPr/>
        </p:nvSpPr>
        <p:spPr>
          <a:xfrm>
            <a:off x="6530301" y="2243368"/>
            <a:ext cx="2272989" cy="461665"/>
          </a:xfrm>
          <a:prstGeom prst="rect">
            <a:avLst/>
          </a:prstGeom>
          <a:noFill/>
        </p:spPr>
        <p:txBody>
          <a:bodyPr wrap="square" rtlCol="0" anchor="ctr" anchorCtr="0">
            <a:spAutoFit/>
          </a:bodyPr>
          <a:lstStyle/>
          <a:p>
            <a:pPr algn="ctr"/>
            <a:r>
              <a:rPr lang="en-US" sz="1200" b="1" spc="150" dirty="0">
                <a:solidFill>
                  <a:schemeClr val="bg1"/>
                </a:solidFill>
                <a:latin typeface="+mj-lt"/>
                <a:ea typeface="League Spartan" charset="0"/>
                <a:cs typeface="Poppins" pitchFamily="2" charset="77"/>
              </a:rPr>
              <a:t>Business Retention and Aftercare </a:t>
            </a:r>
          </a:p>
        </p:txBody>
      </p:sp>
      <p:sp>
        <p:nvSpPr>
          <p:cNvPr id="19" name="TextBox 18">
            <a:extLst>
              <a:ext uri="{FF2B5EF4-FFF2-40B4-BE49-F238E27FC236}">
                <a16:creationId xmlns:a16="http://schemas.microsoft.com/office/drawing/2014/main" id="{CE986A61-E314-D934-007E-AC7AB363DBFE}"/>
              </a:ext>
            </a:extLst>
          </p:cNvPr>
          <p:cNvSpPr txBox="1"/>
          <p:nvPr/>
        </p:nvSpPr>
        <p:spPr>
          <a:xfrm>
            <a:off x="4048090" y="2254979"/>
            <a:ext cx="1963325" cy="461665"/>
          </a:xfrm>
          <a:prstGeom prst="rect">
            <a:avLst/>
          </a:prstGeom>
          <a:noFill/>
        </p:spPr>
        <p:txBody>
          <a:bodyPr wrap="square" rtlCol="0" anchor="ctr" anchorCtr="0">
            <a:spAutoFit/>
          </a:bodyPr>
          <a:lstStyle/>
          <a:p>
            <a:pPr algn="ctr"/>
            <a:r>
              <a:rPr lang="en-US" sz="1200" b="1" spc="150" dirty="0">
                <a:solidFill>
                  <a:schemeClr val="bg1"/>
                </a:solidFill>
                <a:latin typeface="+mj-lt"/>
                <a:ea typeface="League Spartan" charset="0"/>
                <a:cs typeface="Poppins" pitchFamily="2" charset="77"/>
              </a:rPr>
              <a:t>Investment Facilitation </a:t>
            </a:r>
          </a:p>
        </p:txBody>
      </p:sp>
      <p:sp>
        <p:nvSpPr>
          <p:cNvPr id="20" name="TextBox 19">
            <a:extLst>
              <a:ext uri="{FF2B5EF4-FFF2-40B4-BE49-F238E27FC236}">
                <a16:creationId xmlns:a16="http://schemas.microsoft.com/office/drawing/2014/main" id="{9444BE3C-3A74-8054-FC60-3820EB5D6C4E}"/>
              </a:ext>
            </a:extLst>
          </p:cNvPr>
          <p:cNvSpPr txBox="1"/>
          <p:nvPr/>
        </p:nvSpPr>
        <p:spPr>
          <a:xfrm>
            <a:off x="1286547" y="2142542"/>
            <a:ext cx="1963325" cy="646331"/>
          </a:xfrm>
          <a:prstGeom prst="rect">
            <a:avLst/>
          </a:prstGeom>
          <a:noFill/>
        </p:spPr>
        <p:txBody>
          <a:bodyPr wrap="square" rtlCol="0" anchor="ctr" anchorCtr="0">
            <a:spAutoFit/>
          </a:bodyPr>
          <a:lstStyle/>
          <a:p>
            <a:pPr algn="ctr"/>
            <a:r>
              <a:rPr lang="en-US" sz="1200" b="1" spc="150" dirty="0">
                <a:solidFill>
                  <a:schemeClr val="bg1"/>
                </a:solidFill>
                <a:latin typeface="+mj-lt"/>
                <a:ea typeface="League Spartan" charset="0"/>
                <a:cs typeface="Poppins" pitchFamily="2" charset="77"/>
              </a:rPr>
              <a:t>Investment Promotion and Development</a:t>
            </a:r>
          </a:p>
        </p:txBody>
      </p:sp>
      <p:sp>
        <p:nvSpPr>
          <p:cNvPr id="21" name="TextBox 20">
            <a:extLst>
              <a:ext uri="{FF2B5EF4-FFF2-40B4-BE49-F238E27FC236}">
                <a16:creationId xmlns:a16="http://schemas.microsoft.com/office/drawing/2014/main" id="{5C5DF644-CA55-EB77-26AF-D4A162062B49}"/>
              </a:ext>
            </a:extLst>
          </p:cNvPr>
          <p:cNvSpPr txBox="1"/>
          <p:nvPr/>
        </p:nvSpPr>
        <p:spPr>
          <a:xfrm>
            <a:off x="9344605" y="2288625"/>
            <a:ext cx="1963325" cy="276999"/>
          </a:xfrm>
          <a:prstGeom prst="rect">
            <a:avLst/>
          </a:prstGeom>
          <a:noFill/>
        </p:spPr>
        <p:txBody>
          <a:bodyPr wrap="square" rtlCol="0" anchor="ctr" anchorCtr="0">
            <a:spAutoFit/>
          </a:bodyPr>
          <a:lstStyle/>
          <a:p>
            <a:pPr algn="ctr"/>
            <a:r>
              <a:rPr lang="en-US" sz="1200" b="1" spc="150" dirty="0">
                <a:solidFill>
                  <a:schemeClr val="bg1"/>
                </a:solidFill>
                <a:latin typeface="+mj-lt"/>
                <a:ea typeface="League Spartan" charset="0"/>
                <a:cs typeface="Poppins" pitchFamily="2" charset="77"/>
              </a:rPr>
              <a:t>Trade Promotion</a:t>
            </a:r>
          </a:p>
        </p:txBody>
      </p:sp>
    </p:spTree>
    <p:extLst>
      <p:ext uri="{BB962C8B-B14F-4D97-AF65-F5344CB8AC3E}">
        <p14:creationId xmlns:p14="http://schemas.microsoft.com/office/powerpoint/2010/main" val="328964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629B-086E-28DA-68BD-26C58F15256F}"/>
              </a:ext>
            </a:extLst>
          </p:cNvPr>
          <p:cNvSpPr>
            <a:spLocks noGrp="1"/>
          </p:cNvSpPr>
          <p:nvPr>
            <p:ph type="title"/>
          </p:nvPr>
        </p:nvSpPr>
        <p:spPr>
          <a:xfrm>
            <a:off x="533400" y="32484"/>
            <a:ext cx="10515600" cy="676321"/>
          </a:xfrm>
        </p:spPr>
        <p:txBody>
          <a:bodyPr>
            <a:normAutofit/>
          </a:bodyPr>
          <a:lstStyle/>
          <a:p>
            <a:r>
              <a:rPr lang="en-US" sz="2400" dirty="0">
                <a:solidFill>
                  <a:srgbClr val="C00000"/>
                </a:solidFill>
              </a:rPr>
              <a:t>How do we do it</a:t>
            </a:r>
          </a:p>
        </p:txBody>
      </p:sp>
      <p:graphicFrame>
        <p:nvGraphicFramePr>
          <p:cNvPr id="7" name="Table 6">
            <a:extLst>
              <a:ext uri="{FF2B5EF4-FFF2-40B4-BE49-F238E27FC236}">
                <a16:creationId xmlns:a16="http://schemas.microsoft.com/office/drawing/2014/main" id="{C3D909BF-C11F-63ED-A49C-62383B5BE0C3}"/>
              </a:ext>
            </a:extLst>
          </p:cNvPr>
          <p:cNvGraphicFramePr>
            <a:graphicFrameLocks noGrp="1"/>
          </p:cNvGraphicFramePr>
          <p:nvPr/>
        </p:nvGraphicFramePr>
        <p:xfrm>
          <a:off x="533400" y="708805"/>
          <a:ext cx="11125200" cy="5005012"/>
        </p:xfrm>
        <a:graphic>
          <a:graphicData uri="http://schemas.openxmlformats.org/drawingml/2006/table">
            <a:tbl>
              <a:tblPr firstRow="1" bandRow="1">
                <a:noFill/>
                <a:tableStyleId>{6E25E649-3F16-4E02-A733-19D2CDBF48F0}</a:tableStyleId>
              </a:tblPr>
              <a:tblGrid>
                <a:gridCol w="4720087">
                  <a:extLst>
                    <a:ext uri="{9D8B030D-6E8A-4147-A177-3AD203B41FA5}">
                      <a16:colId xmlns:a16="http://schemas.microsoft.com/office/drawing/2014/main" val="20000"/>
                    </a:ext>
                  </a:extLst>
                </a:gridCol>
                <a:gridCol w="6405113">
                  <a:extLst>
                    <a:ext uri="{9D8B030D-6E8A-4147-A177-3AD203B41FA5}">
                      <a16:colId xmlns:a16="http://schemas.microsoft.com/office/drawing/2014/main" val="20001"/>
                    </a:ext>
                  </a:extLst>
                </a:gridCol>
              </a:tblGrid>
              <a:tr h="322823">
                <a:tc>
                  <a:txBody>
                    <a:bodyPr/>
                    <a:lstStyle/>
                    <a:p>
                      <a:pPr algn="ctr"/>
                      <a:r>
                        <a:rPr lang="en-US" sz="1500" b="0" cap="none" spc="60" dirty="0">
                          <a:solidFill>
                            <a:schemeClr val="bg1"/>
                          </a:solidFill>
                        </a:rPr>
                        <a:t>Proposition</a:t>
                      </a:r>
                      <a:endParaRPr lang="en-US" sz="1500" b="0" cap="none" spc="60" dirty="0">
                        <a:solidFill>
                          <a:schemeClr val="bg1"/>
                        </a:solidFill>
                        <a:latin typeface="+mn-lt"/>
                      </a:endParaRPr>
                    </a:p>
                  </a:txBody>
                  <a:tcPr marL="72525" marR="72525" marT="84002" marB="36262" anchor="ctr">
                    <a:lnL w="12700" cmpd="sng">
                      <a:noFill/>
                    </a:lnL>
                    <a:lnR w="12700" cmpd="sng">
                      <a:noFill/>
                    </a:lnR>
                    <a:lnT w="19050" cap="flat" cmpd="sng" algn="ctr">
                      <a:noFill/>
                      <a:prstDash val="solid"/>
                    </a:lnT>
                    <a:lnB w="38100" cmpd="sng">
                      <a:noFill/>
                    </a:lnB>
                    <a:solidFill>
                      <a:schemeClr val="accent1"/>
                    </a:solidFill>
                  </a:tcPr>
                </a:tc>
                <a:tc>
                  <a:txBody>
                    <a:bodyPr/>
                    <a:lstStyle/>
                    <a:p>
                      <a:pPr algn="ctr"/>
                      <a:r>
                        <a:rPr lang="en-US" sz="1500" b="0" cap="none" spc="60" dirty="0">
                          <a:solidFill>
                            <a:schemeClr val="bg1"/>
                          </a:solidFill>
                        </a:rPr>
                        <a:t>How do we do it</a:t>
                      </a:r>
                      <a:endParaRPr lang="en-US" sz="1500" b="0" cap="none" spc="60" dirty="0">
                        <a:solidFill>
                          <a:schemeClr val="bg1"/>
                        </a:solidFill>
                        <a:latin typeface="+mn-lt"/>
                      </a:endParaRPr>
                    </a:p>
                  </a:txBody>
                  <a:tcPr marL="72525" marR="72525" marT="84002" marB="36262"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0000"/>
                  </a:ext>
                </a:extLst>
              </a:tr>
              <a:tr h="1027944">
                <a:tc>
                  <a:txBody>
                    <a:bodyPr/>
                    <a:lstStyle/>
                    <a:p>
                      <a:pPr marL="0" marR="0" lvl="0" indent="0" algn="l" defTabSz="472815" rtl="0" eaLnBrk="1" fontAlgn="auto" latinLnBrk="0" hangingPunct="1">
                        <a:lnSpc>
                          <a:spcPct val="100000"/>
                        </a:lnSpc>
                        <a:spcBef>
                          <a:spcPts val="0"/>
                        </a:spcBef>
                        <a:spcAft>
                          <a:spcPts val="0"/>
                        </a:spcAft>
                        <a:buClrTx/>
                        <a:buSzTx/>
                        <a:buFontTx/>
                        <a:buNone/>
                        <a:tabLst/>
                        <a:defRPr/>
                      </a:pPr>
                      <a:endParaRPr lang="en-GB" sz="1300" cap="none" spc="0" dirty="0">
                        <a:solidFill>
                          <a:schemeClr val="bg1"/>
                        </a:solidFill>
                      </a:endParaRPr>
                    </a:p>
                    <a:p>
                      <a:pPr marL="0" marR="0" lvl="0" indent="0" algn="l" defTabSz="472815" rtl="0" eaLnBrk="1" fontAlgn="auto" latinLnBrk="0" hangingPunct="1">
                        <a:lnSpc>
                          <a:spcPct val="100000"/>
                        </a:lnSpc>
                        <a:spcBef>
                          <a:spcPts val="0"/>
                        </a:spcBef>
                        <a:spcAft>
                          <a:spcPts val="0"/>
                        </a:spcAft>
                        <a:buClrTx/>
                        <a:buSzTx/>
                        <a:buFontTx/>
                        <a:buNone/>
                        <a:tabLst/>
                        <a:defRPr/>
                      </a:pPr>
                      <a:r>
                        <a:rPr lang="en-GB" sz="1300" cap="none" spc="0" dirty="0">
                          <a:solidFill>
                            <a:schemeClr val="bg1"/>
                          </a:solidFill>
                        </a:rPr>
                        <a:t>Identify, and promote investment opportunities in GCR and subsidiaries</a:t>
                      </a:r>
                    </a:p>
                    <a:p>
                      <a:endParaRPr lang="en-US" sz="1300" cap="none" spc="0" dirty="0">
                        <a:solidFill>
                          <a:schemeClr val="bg1"/>
                        </a:solidFill>
                        <a:latin typeface="+mn-lt"/>
                      </a:endParaRPr>
                    </a:p>
                  </a:txBody>
                  <a:tcPr marL="72525" marR="72525" marT="84002" marB="36262">
                    <a:lnL w="12700" cmpd="sng">
                      <a:noFill/>
                      <a:prstDash val="solid"/>
                    </a:lnL>
                    <a:lnR w="12700" cmpd="sng">
                      <a:noFill/>
                      <a:prstDash val="solid"/>
                    </a:lnR>
                    <a:lnT w="38100" cmpd="sng">
                      <a:noFill/>
                    </a:lnT>
                    <a:lnB w="12700" cap="flat" cmpd="sng" algn="ctr">
                      <a:noFill/>
                      <a:prstDash val="solid"/>
                    </a:lnB>
                    <a:solidFill>
                      <a:schemeClr val="tx2"/>
                    </a:solidFill>
                  </a:tcPr>
                </a:tc>
                <a:tc>
                  <a:txBody>
                    <a:bodyPr/>
                    <a:lstStyle/>
                    <a:p>
                      <a:endParaRPr lang="en-US" sz="1300" kern="1200" cap="none" spc="0" dirty="0">
                        <a:solidFill>
                          <a:schemeClr val="tx1"/>
                        </a:solidFill>
                      </a:endParaRPr>
                    </a:p>
                    <a:p>
                      <a:r>
                        <a:rPr lang="en-US" sz="1300" b="1" kern="1200" cap="none" spc="0" dirty="0">
                          <a:solidFill>
                            <a:schemeClr val="tx1"/>
                          </a:solidFill>
                        </a:rPr>
                        <a:t>Develop Investment Promotion strategy to attract investment </a:t>
                      </a:r>
                      <a:r>
                        <a:rPr lang="en-US" sz="1300" kern="1200" cap="none" spc="0" dirty="0">
                          <a:solidFill>
                            <a:schemeClr val="tx1"/>
                          </a:solidFill>
                        </a:rPr>
                        <a:t>into key strategic investment areas in the GCR. This function includes </a:t>
                      </a:r>
                      <a:r>
                        <a:rPr lang="en-US" sz="1300" b="0" kern="1200" cap="none" spc="0" dirty="0">
                          <a:solidFill>
                            <a:schemeClr val="tx1"/>
                          </a:solidFill>
                        </a:rPr>
                        <a:t>Investor research, Investor Targeting, Hosting inward business delegations, and Outward investment promotion missions. Participate in industry events and collaborate with the private sector to achieve investment and trade goals. </a:t>
                      </a:r>
                    </a:p>
                  </a:txBody>
                  <a:tcPr marL="72525" marR="72525" marT="84002" marB="36262">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0001"/>
                  </a:ext>
                </a:extLst>
              </a:tr>
              <a:tr h="845178">
                <a:tc>
                  <a:txBody>
                    <a:bodyPr/>
                    <a:lstStyle/>
                    <a:p>
                      <a:pPr marL="0" marR="0" lvl="0" indent="0" algn="l" defTabSz="472815" rtl="0" eaLnBrk="1" fontAlgn="auto" latinLnBrk="0" hangingPunct="1">
                        <a:lnSpc>
                          <a:spcPct val="100000"/>
                        </a:lnSpc>
                        <a:spcBef>
                          <a:spcPts val="0"/>
                        </a:spcBef>
                        <a:spcAft>
                          <a:spcPts val="0"/>
                        </a:spcAft>
                        <a:buClrTx/>
                        <a:buSzTx/>
                        <a:buFontTx/>
                        <a:buNone/>
                        <a:tabLst/>
                        <a:defRPr/>
                      </a:pPr>
                      <a:endParaRPr lang="en-GB" sz="1300" cap="none" spc="0" dirty="0">
                        <a:solidFill>
                          <a:schemeClr val="bg1"/>
                        </a:solidFill>
                      </a:endParaRPr>
                    </a:p>
                    <a:p>
                      <a:pPr marL="0" marR="0" lvl="0" indent="0" algn="l" defTabSz="472815" rtl="0" eaLnBrk="1" fontAlgn="auto" latinLnBrk="0" hangingPunct="1">
                        <a:lnSpc>
                          <a:spcPct val="100000"/>
                        </a:lnSpc>
                        <a:spcBef>
                          <a:spcPts val="0"/>
                        </a:spcBef>
                        <a:spcAft>
                          <a:spcPts val="0"/>
                        </a:spcAft>
                        <a:buClrTx/>
                        <a:buSzTx/>
                        <a:buFontTx/>
                        <a:buNone/>
                        <a:tabLst/>
                        <a:defRPr/>
                      </a:pPr>
                      <a:r>
                        <a:rPr lang="en-GB" sz="1300" cap="none" spc="0" dirty="0">
                          <a:solidFill>
                            <a:schemeClr val="bg1"/>
                          </a:solidFill>
                        </a:rPr>
                        <a:t>Provide an efficient and effective investment facilitation service for domestic and foreign investors</a:t>
                      </a:r>
                    </a:p>
                    <a:p>
                      <a:endParaRPr lang="en-US" sz="1300" cap="none" spc="0" dirty="0">
                        <a:solidFill>
                          <a:schemeClr val="bg1"/>
                        </a:solidFill>
                        <a:latin typeface="+mn-lt"/>
                      </a:endParaRPr>
                    </a:p>
                  </a:txBody>
                  <a:tcPr marL="72525" marR="72525" marT="84002" marB="36262">
                    <a:lnL w="12700" cmpd="sng">
                      <a:noFill/>
                      <a:prstDash val="solid"/>
                    </a:lnL>
                    <a:lnR w="12700" cmpd="sng">
                      <a:noFill/>
                      <a:prstDash val="solid"/>
                    </a:lnR>
                    <a:lnT w="12700" cap="flat" cmpd="sng" algn="ctr">
                      <a:noFill/>
                      <a:prstDash val="solid"/>
                    </a:lnT>
                    <a:lnB w="12700" cmpd="sng">
                      <a:noFill/>
                      <a:prstDash val="solid"/>
                    </a:lnB>
                    <a:solidFill>
                      <a:schemeClr val="tx2"/>
                    </a:solidFill>
                  </a:tcPr>
                </a:tc>
                <a:tc rowSpan="2">
                  <a:txBody>
                    <a:bodyPr/>
                    <a:lstStyle/>
                    <a:p>
                      <a:pPr marL="0" marR="0" lvl="0" indent="0" algn="l" defTabSz="472815" rtl="0" eaLnBrk="1" fontAlgn="auto" latinLnBrk="0" hangingPunct="1">
                        <a:lnSpc>
                          <a:spcPct val="100000"/>
                        </a:lnSpc>
                        <a:spcBef>
                          <a:spcPts val="0"/>
                        </a:spcBef>
                        <a:spcAft>
                          <a:spcPts val="0"/>
                        </a:spcAft>
                        <a:buClrTx/>
                        <a:buSzTx/>
                        <a:buFontTx/>
                        <a:buNone/>
                        <a:tabLst/>
                        <a:defRPr/>
                      </a:pPr>
                      <a:r>
                        <a:rPr lang="en-US" sz="1300" b="1" kern="1200" cap="none" spc="0" dirty="0">
                          <a:solidFill>
                            <a:schemeClr val="tx1"/>
                          </a:solidFill>
                        </a:rPr>
                        <a:t>Improve intergovernmental coordination </a:t>
                      </a:r>
                      <a:r>
                        <a:rPr lang="en-US" sz="1300" kern="1200" cap="none" spc="0" dirty="0">
                          <a:solidFill>
                            <a:schemeClr val="tx1"/>
                          </a:solidFill>
                        </a:rPr>
                        <a:t>to reduce the cost of doing business from a regulatory leveraging the support of the Invest SA One Stop Shop Gauteng. Coordination with Municipalities through the Municipal Blueprint and private sector partnerships. </a:t>
                      </a:r>
                    </a:p>
                    <a:p>
                      <a:r>
                        <a:rPr lang="en-US" sz="1300" kern="1200" cap="none" spc="0" dirty="0">
                          <a:solidFill>
                            <a:schemeClr val="tx1"/>
                          </a:solidFill>
                        </a:rPr>
                        <a:t>Participate in Sub National Committees for </a:t>
                      </a:r>
                      <a:r>
                        <a:rPr lang="en-US" sz="1300" kern="1200" cap="none" spc="0" baseline="0" dirty="0">
                          <a:solidFill>
                            <a:schemeClr val="tx1"/>
                          </a:solidFill>
                        </a:rPr>
                        <a:t> </a:t>
                      </a:r>
                      <a:r>
                        <a:rPr lang="en-US" sz="1300" kern="1200" cap="none" spc="0" dirty="0">
                          <a:solidFill>
                            <a:schemeClr val="tx1"/>
                          </a:solidFill>
                        </a:rPr>
                        <a:t>Ease of Doing Business to influence policy. This is also done through </a:t>
                      </a:r>
                    </a:p>
                    <a:p>
                      <a:pPr marL="285750" indent="-285750">
                        <a:buFont typeface="Arial" panose="020B0604020202020204" pitchFamily="34" charset="0"/>
                        <a:buChar char="•"/>
                      </a:pPr>
                      <a:r>
                        <a:rPr lang="en-US" sz="1300" kern="1200" cap="none" spc="0" dirty="0">
                          <a:solidFill>
                            <a:schemeClr val="tx1"/>
                          </a:solidFill>
                        </a:rPr>
                        <a:t>Conducting  Aftercare Forums</a:t>
                      </a:r>
                    </a:p>
                    <a:p>
                      <a:pPr marL="285750" indent="-285750">
                        <a:buFont typeface="Arial" panose="020B0604020202020204" pitchFamily="34" charset="0"/>
                        <a:buChar char="•"/>
                      </a:pPr>
                      <a:r>
                        <a:rPr lang="en-US" sz="1300" kern="1200" cap="none" spc="0" dirty="0">
                          <a:solidFill>
                            <a:schemeClr val="tx1"/>
                          </a:solidFill>
                        </a:rPr>
                        <a:t>Industry Feedback sessions</a:t>
                      </a:r>
                    </a:p>
                    <a:p>
                      <a:pPr marL="285750" indent="-285750">
                        <a:buFont typeface="Arial" panose="020B0604020202020204" pitchFamily="34" charset="0"/>
                        <a:buChar char="•"/>
                      </a:pPr>
                      <a:r>
                        <a:rPr lang="en-US" sz="1300" kern="1200" cap="none" spc="0" dirty="0">
                          <a:solidFill>
                            <a:schemeClr val="tx1"/>
                          </a:solidFill>
                        </a:rPr>
                        <a:t>Ease of Doing Business Index review</a:t>
                      </a:r>
                    </a:p>
                    <a:p>
                      <a:pPr marL="285750" indent="-285750">
                        <a:buFont typeface="Arial" panose="020B0604020202020204" pitchFamily="34" charset="0"/>
                        <a:buChar char="•"/>
                      </a:pPr>
                      <a:r>
                        <a:rPr lang="en-US" sz="1300" kern="1200" cap="none" spc="0" dirty="0">
                          <a:solidFill>
                            <a:schemeClr val="tx1"/>
                          </a:solidFill>
                        </a:rPr>
                        <a:t>Manage expectations of investors and intervene timeously to resolve challenges experienced by local investors</a:t>
                      </a:r>
                    </a:p>
                    <a:p>
                      <a:pPr marL="285750" indent="-285750">
                        <a:buFont typeface="Arial" panose="020B0604020202020204" pitchFamily="34" charset="0"/>
                        <a:buChar char="•"/>
                      </a:pPr>
                      <a:endParaRPr lang="en-US" sz="1300" kern="1200" cap="none" spc="0" dirty="0">
                        <a:solidFill>
                          <a:schemeClr val="tx1"/>
                        </a:solidFill>
                      </a:endParaRPr>
                    </a:p>
                  </a:txBody>
                  <a:tcPr marL="72525" marR="72525" marT="84002" marB="36262">
                    <a:lnL w="12700" cmpd="sng">
                      <a:noFill/>
                      <a:prstDash val="solid"/>
                    </a:lnL>
                    <a:lnR w="12700" cmpd="sng">
                      <a:noFill/>
                      <a:prstDash val="solid"/>
                    </a:lnR>
                    <a:lnT w="12700" cap="flat" cmpd="sng" algn="ctr">
                      <a:noFill/>
                      <a:prstDash val="solid"/>
                    </a:lnT>
                    <a:lnB w="12700" cap="flat" cmpd="sng" algn="ctr">
                      <a:noFill/>
                      <a:prstDash val="solid"/>
                    </a:lnB>
                    <a:solidFill>
                      <a:schemeClr val="bg1">
                        <a:lumMod val="95000"/>
                      </a:schemeClr>
                    </a:solidFill>
                  </a:tcPr>
                </a:tc>
                <a:extLst>
                  <a:ext uri="{0D108BD9-81ED-4DB2-BD59-A6C34878D82A}">
                    <a16:rowId xmlns:a16="http://schemas.microsoft.com/office/drawing/2014/main" val="10002"/>
                  </a:ext>
                </a:extLst>
              </a:tr>
              <a:tr h="1282754">
                <a:tc>
                  <a:txBody>
                    <a:bodyPr/>
                    <a:lstStyle/>
                    <a:p>
                      <a:pPr marL="0" marR="0" lvl="0" indent="0" algn="l" defTabSz="472815" rtl="0" eaLnBrk="1" fontAlgn="auto" latinLnBrk="0" hangingPunct="1">
                        <a:lnSpc>
                          <a:spcPct val="100000"/>
                        </a:lnSpc>
                        <a:spcBef>
                          <a:spcPts val="0"/>
                        </a:spcBef>
                        <a:spcAft>
                          <a:spcPts val="0"/>
                        </a:spcAft>
                        <a:buClrTx/>
                        <a:buSzTx/>
                        <a:buFontTx/>
                        <a:buNone/>
                        <a:tabLst/>
                        <a:defRPr/>
                      </a:pPr>
                      <a:r>
                        <a:rPr lang="en-GB" sz="1300" cap="none" spc="0" dirty="0">
                          <a:solidFill>
                            <a:schemeClr val="bg1"/>
                          </a:solidFill>
                        </a:rPr>
                        <a:t>Advocate for changes in the regulatory environment to enhance the ease of doing business</a:t>
                      </a:r>
                    </a:p>
                    <a:p>
                      <a:endParaRPr lang="en-US" sz="1300" cap="none" spc="0" dirty="0">
                        <a:solidFill>
                          <a:schemeClr val="bg1"/>
                        </a:solidFill>
                        <a:latin typeface="+mn-lt"/>
                      </a:endParaRPr>
                    </a:p>
                  </a:txBody>
                  <a:tcPr marL="72525" marR="72525" marT="84002" marB="36262">
                    <a:lnL w="12700" cmpd="sng">
                      <a:noFill/>
                      <a:prstDash val="solid"/>
                    </a:lnL>
                    <a:lnR w="12700" cmpd="sng">
                      <a:noFill/>
                      <a:prstDash val="solid"/>
                    </a:lnR>
                    <a:lnT w="12700" cmpd="sng">
                      <a:noFill/>
                      <a:prstDash val="solid"/>
                    </a:lnT>
                    <a:lnB w="12700" cap="flat" cmpd="sng" algn="ctr">
                      <a:noFill/>
                      <a:prstDash val="solid"/>
                    </a:lnB>
                    <a:solidFill>
                      <a:schemeClr val="tx2"/>
                    </a:solidFill>
                  </a:tcPr>
                </a:tc>
                <a:tc vMerge="1">
                  <a:txBody>
                    <a:bodyPr/>
                    <a:lstStyle/>
                    <a:p>
                      <a:r>
                        <a:rPr lang="en-US" sz="1300" kern="1200" cap="none" spc="0" dirty="0">
                          <a:solidFill>
                            <a:schemeClr val="tx1"/>
                          </a:solidFill>
                        </a:rPr>
                        <a:t>Participate in Sub National Committees for </a:t>
                      </a:r>
                      <a:r>
                        <a:rPr lang="en-US" sz="1300" kern="1200" cap="none" spc="0" baseline="0" dirty="0">
                          <a:solidFill>
                            <a:schemeClr val="tx1"/>
                          </a:solidFill>
                        </a:rPr>
                        <a:t> </a:t>
                      </a:r>
                      <a:r>
                        <a:rPr lang="en-US" sz="1300" kern="1200" cap="none" spc="0" dirty="0">
                          <a:solidFill>
                            <a:schemeClr val="tx1"/>
                          </a:solidFill>
                        </a:rPr>
                        <a:t>Ease of Doing Business to influence policy and regulatory environment to reduce</a:t>
                      </a:r>
                      <a:r>
                        <a:rPr lang="en-US" sz="1300" kern="1200" cap="none" spc="0" baseline="0" dirty="0">
                          <a:solidFill>
                            <a:schemeClr val="tx1"/>
                          </a:solidFill>
                        </a:rPr>
                        <a:t> the cost of investing and doing business from a regulatory perspective</a:t>
                      </a:r>
                      <a:r>
                        <a:rPr lang="en-US" sz="1300" kern="1200" cap="none" spc="0" dirty="0">
                          <a:solidFill>
                            <a:schemeClr val="tx1"/>
                          </a:solidFill>
                        </a:rPr>
                        <a:t>.</a:t>
                      </a:r>
                      <a:endParaRPr lang="en-US" sz="1300" kern="1200" cap="none" spc="0" dirty="0">
                        <a:solidFill>
                          <a:schemeClr val="tx1"/>
                        </a:solidFill>
                        <a:latin typeface="+mn-lt"/>
                        <a:ea typeface="+mn-ea"/>
                        <a:cs typeface="Times New Roman" charset="0"/>
                      </a:endParaRPr>
                    </a:p>
                  </a:txBody>
                  <a:tcPr marL="72525" marR="72525" marT="84002" marB="36262">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0003"/>
                  </a:ext>
                </a:extLst>
              </a:tr>
              <a:tr h="1245700">
                <a:tc>
                  <a:txBody>
                    <a:bodyPr/>
                    <a:lstStyle/>
                    <a:p>
                      <a:pPr marL="0" marR="0" lvl="0" indent="0" algn="l" defTabSz="472815" rtl="0" eaLnBrk="1" fontAlgn="auto" latinLnBrk="0" hangingPunct="1">
                        <a:lnSpc>
                          <a:spcPct val="100000"/>
                        </a:lnSpc>
                        <a:spcBef>
                          <a:spcPts val="0"/>
                        </a:spcBef>
                        <a:spcAft>
                          <a:spcPts val="0"/>
                        </a:spcAft>
                        <a:buClrTx/>
                        <a:buSzTx/>
                        <a:buFontTx/>
                        <a:buNone/>
                        <a:tabLst/>
                        <a:defRPr/>
                      </a:pPr>
                      <a:r>
                        <a:rPr lang="en-GB" sz="1300" cap="none" spc="0" dirty="0">
                          <a:solidFill>
                            <a:schemeClr val="bg1"/>
                          </a:solidFill>
                        </a:rPr>
                        <a:t>Provide and support Gauteng enterprises with expansion opportunities and market access services</a:t>
                      </a:r>
                    </a:p>
                    <a:p>
                      <a:endParaRPr lang="en-US" sz="1300" cap="none" spc="0" dirty="0">
                        <a:solidFill>
                          <a:schemeClr val="bg1"/>
                        </a:solidFill>
                        <a:latin typeface="+mn-lt"/>
                      </a:endParaRPr>
                    </a:p>
                  </a:txBody>
                  <a:tcPr marL="72525" marR="72525" marT="84002" marB="36262">
                    <a:lnL w="12700" cmpd="sng">
                      <a:noFill/>
                      <a:prstDash val="solid"/>
                    </a:lnL>
                    <a:lnR w="12700" cmpd="sng">
                      <a:noFill/>
                      <a:prstDash val="solid"/>
                    </a:lnR>
                    <a:lnT w="12700" cap="flat" cmpd="sng" algn="ctr">
                      <a:noFill/>
                      <a:prstDash val="solid"/>
                    </a:lnT>
                    <a:lnB w="12700" cmpd="sng">
                      <a:noFill/>
                      <a:prstDash val="solid"/>
                    </a:lnB>
                    <a:solidFill>
                      <a:schemeClr val="tx2"/>
                    </a:solidFill>
                  </a:tcPr>
                </a:tc>
                <a:tc>
                  <a:txBody>
                    <a:bodyPr/>
                    <a:lstStyle/>
                    <a:p>
                      <a:pPr marL="0" indent="0">
                        <a:buFont typeface="Arial" panose="020B0604020202020204" pitchFamily="34" charset="0"/>
                        <a:buNone/>
                      </a:pPr>
                      <a:r>
                        <a:rPr lang="en-US" sz="1300" b="1" kern="1200" cap="none" spc="0" dirty="0">
                          <a:solidFill>
                            <a:schemeClr val="tx1"/>
                          </a:solidFill>
                        </a:rPr>
                        <a:t>Facilitate access to export markets</a:t>
                      </a:r>
                      <a:r>
                        <a:rPr lang="en-US" sz="1300" kern="1200" cap="none" spc="0" dirty="0">
                          <a:solidFill>
                            <a:schemeClr val="tx1"/>
                          </a:solidFill>
                        </a:rPr>
                        <a:t> for Gauteng enterprises through the implementation of export readiness </a:t>
                      </a:r>
                      <a:r>
                        <a:rPr lang="en-US" sz="1300" kern="1200" cap="none" spc="0" dirty="0" err="1">
                          <a:solidFill>
                            <a:schemeClr val="tx1"/>
                          </a:solidFill>
                        </a:rPr>
                        <a:t>programmes</a:t>
                      </a:r>
                      <a:r>
                        <a:rPr lang="en-US" sz="1300" kern="1200" cap="none" spc="0" dirty="0">
                          <a:solidFill>
                            <a:schemeClr val="tx1"/>
                          </a:solidFill>
                        </a:rPr>
                        <a:t>.</a:t>
                      </a:r>
                    </a:p>
                    <a:p>
                      <a:pPr marL="171450" indent="-171450">
                        <a:buFont typeface="Arial" panose="020B0604020202020204" pitchFamily="34" charset="0"/>
                        <a:buChar char="•"/>
                      </a:pPr>
                      <a:r>
                        <a:rPr lang="en-US" sz="1300" kern="1200" cap="none" spc="0" dirty="0">
                          <a:solidFill>
                            <a:schemeClr val="tx1"/>
                          </a:solidFill>
                        </a:rPr>
                        <a:t>Train</a:t>
                      </a:r>
                      <a:r>
                        <a:rPr lang="en-US" sz="1300" kern="1200" cap="none" spc="0" baseline="0" dirty="0">
                          <a:solidFill>
                            <a:schemeClr val="tx1"/>
                          </a:solidFill>
                        </a:rPr>
                        <a:t> Gauteng enterprises to improve their export capacity.</a:t>
                      </a:r>
                    </a:p>
                    <a:p>
                      <a:pPr marL="171450" indent="-171450">
                        <a:buFont typeface="Arial" panose="020B0604020202020204" pitchFamily="34" charset="0"/>
                        <a:buChar char="•"/>
                      </a:pPr>
                      <a:r>
                        <a:rPr lang="en-US" sz="1300" kern="1200" cap="none" spc="0" baseline="0" dirty="0">
                          <a:solidFill>
                            <a:schemeClr val="tx1"/>
                          </a:solidFill>
                        </a:rPr>
                        <a:t>Promote export opportunities for Gauteng products and services</a:t>
                      </a:r>
                      <a:endParaRPr lang="en-US" sz="1300" kern="1200" cap="none" spc="0" dirty="0">
                        <a:solidFill>
                          <a:schemeClr val="tx1"/>
                        </a:solidFill>
                        <a:latin typeface="+mn-lt"/>
                        <a:ea typeface="+mn-ea"/>
                        <a:cs typeface="Times New Roman" charset="0"/>
                      </a:endParaRPr>
                    </a:p>
                  </a:txBody>
                  <a:tcPr marL="72525" marR="72525" marT="84002" marB="36262">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5920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739142-68ED-4CCA-A692-A1F9C1E5B548}"/>
              </a:ext>
            </a:extLst>
          </p:cNvPr>
          <p:cNvPicPr>
            <a:picLocks noChangeAspect="1"/>
          </p:cNvPicPr>
          <p:nvPr/>
        </p:nvPicPr>
        <p:blipFill>
          <a:blip r:embed="rId2"/>
          <a:stretch>
            <a:fillRect/>
          </a:stretch>
        </p:blipFill>
        <p:spPr>
          <a:xfrm>
            <a:off x="783164" y="1053607"/>
            <a:ext cx="10614890" cy="4819160"/>
          </a:xfrm>
          <a:prstGeom prst="rect">
            <a:avLst/>
          </a:prstGeom>
        </p:spPr>
      </p:pic>
      <p:sp>
        <p:nvSpPr>
          <p:cNvPr id="4" name="Slide Number Placeholder 3">
            <a:extLst>
              <a:ext uri="{FF2B5EF4-FFF2-40B4-BE49-F238E27FC236}">
                <a16:creationId xmlns:a16="http://schemas.microsoft.com/office/drawing/2014/main" id="{0AAE46F7-CC95-4DF2-B18D-F240B037D0D7}"/>
              </a:ext>
            </a:extLst>
          </p:cNvPr>
          <p:cNvSpPr>
            <a:spLocks noGrp="1"/>
          </p:cNvSpPr>
          <p:nvPr>
            <p:ph type="sldNum" sz="quarter" idx="15"/>
          </p:nvPr>
        </p:nvSpPr>
        <p:spPr/>
        <p:txBody>
          <a:bodyPr/>
          <a:lstStyle/>
          <a:p>
            <a:fld id="{B439F95D-CD6C-461B-AC55-2EEF1AD0C511}" type="slidenum">
              <a:rPr lang="en-US" smtClean="0"/>
              <a:pPr/>
              <a:t>8</a:t>
            </a:fld>
            <a:endParaRPr lang="en-US" dirty="0"/>
          </a:p>
        </p:txBody>
      </p:sp>
      <p:sp>
        <p:nvSpPr>
          <p:cNvPr id="6" name="Title 1">
            <a:extLst>
              <a:ext uri="{FF2B5EF4-FFF2-40B4-BE49-F238E27FC236}">
                <a16:creationId xmlns:a16="http://schemas.microsoft.com/office/drawing/2014/main" id="{09AAFAEA-F16F-47D1-B2AB-43F367559626}"/>
              </a:ext>
            </a:extLst>
          </p:cNvPr>
          <p:cNvSpPr>
            <a:spLocks noGrp="1"/>
          </p:cNvSpPr>
          <p:nvPr>
            <p:ph type="title"/>
          </p:nvPr>
        </p:nvSpPr>
        <p:spPr>
          <a:xfrm>
            <a:off x="476250" y="-5080"/>
            <a:ext cx="11282363" cy="757238"/>
          </a:xfrm>
        </p:spPr>
        <p:txBody>
          <a:bodyPr/>
          <a:lstStyle/>
          <a:p>
            <a:r>
              <a:rPr lang="en-ZA" sz="2000" b="1" dirty="0">
                <a:solidFill>
                  <a:schemeClr val="bg1"/>
                </a:solidFill>
                <a:highlight>
                  <a:srgbClr val="000080"/>
                </a:highlight>
                <a:latin typeface="Arial" panose="020B0604020202020204" pitchFamily="34" charset="0"/>
                <a:cs typeface="Arial" panose="020B0604020202020204" pitchFamily="34" charset="0"/>
              </a:rPr>
              <a:t>FIVE DEVELOPMENT CORRIDORS OF GAUTENG: SECTORS</a:t>
            </a:r>
            <a:endParaRPr lang="en-GB" sz="2000" b="1" dirty="0">
              <a:solidFill>
                <a:schemeClr val="bg1"/>
              </a:solidFill>
              <a:highlight>
                <a:srgbClr val="00008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70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0D4F-A2AE-4317-9DC0-4294DD2FAAC3}"/>
              </a:ext>
            </a:extLst>
          </p:cNvPr>
          <p:cNvSpPr>
            <a:spLocks noGrp="1"/>
          </p:cNvSpPr>
          <p:nvPr>
            <p:ph type="title"/>
          </p:nvPr>
        </p:nvSpPr>
        <p:spPr>
          <a:xfrm>
            <a:off x="523150" y="-4116"/>
            <a:ext cx="10971531" cy="882443"/>
          </a:xfrm>
        </p:spPr>
        <p:txBody>
          <a:bodyPr wrap="square" anchor="ctr">
            <a:normAutofit fontScale="90000"/>
          </a:bodyPr>
          <a:lstStyle/>
          <a:p>
            <a:r>
              <a:rPr lang="en-US" dirty="0">
                <a:solidFill>
                  <a:schemeClr val="bg1"/>
                </a:solidFill>
                <a:highlight>
                  <a:srgbClr val="000080"/>
                </a:highlight>
              </a:rPr>
              <a:t>FIVE DEVELOPMENT CORRIDORS OF GAUTENG &amp; SEZ’s</a:t>
            </a:r>
            <a:endParaRPr lang="en-GB" dirty="0">
              <a:solidFill>
                <a:schemeClr val="bg1"/>
              </a:solidFill>
              <a:highlight>
                <a:srgbClr val="000080"/>
              </a:highlight>
            </a:endParaRPr>
          </a:p>
        </p:txBody>
      </p:sp>
      <p:sp>
        <p:nvSpPr>
          <p:cNvPr id="4" name="Slide Number Placeholder 3">
            <a:extLst>
              <a:ext uri="{FF2B5EF4-FFF2-40B4-BE49-F238E27FC236}">
                <a16:creationId xmlns:a16="http://schemas.microsoft.com/office/drawing/2014/main" id="{17711F4C-22A6-4C1D-BE21-2E87DB4FCCF0}"/>
              </a:ext>
            </a:extLst>
          </p:cNvPr>
          <p:cNvSpPr>
            <a:spLocks noGrp="1"/>
          </p:cNvSpPr>
          <p:nvPr>
            <p:ph type="sldNum" sz="quarter" idx="16"/>
          </p:nvPr>
        </p:nvSpPr>
        <p:spPr>
          <a:xfrm>
            <a:off x="0" y="6174216"/>
            <a:ext cx="1566328" cy="365645"/>
          </a:xfrm>
        </p:spPr>
        <p:txBody>
          <a:bodyPr wrap="square" anchor="ctr">
            <a:normAutofit/>
          </a:bodyPr>
          <a:lstStyle/>
          <a:p>
            <a:pPr>
              <a:spcAft>
                <a:spcPts val="600"/>
              </a:spcAft>
            </a:pPr>
            <a:fld id="{B439F95D-CD6C-461B-AC55-2EEF1AD0C511}" type="slidenum">
              <a:rPr lang="en-US" smtClean="0"/>
              <a:pPr>
                <a:spcAft>
                  <a:spcPts val="600"/>
                </a:spcAft>
              </a:pPr>
              <a:t>9</a:t>
            </a:fld>
            <a:endParaRPr lang="en-US" dirty="0"/>
          </a:p>
        </p:txBody>
      </p:sp>
      <p:pic>
        <p:nvPicPr>
          <p:cNvPr id="17" name="Picture 16">
            <a:extLst>
              <a:ext uri="{FF2B5EF4-FFF2-40B4-BE49-F238E27FC236}">
                <a16:creationId xmlns:a16="http://schemas.microsoft.com/office/drawing/2014/main" id="{AE52A4C6-CFE6-0232-377D-AF30D93865AF}"/>
              </a:ext>
            </a:extLst>
          </p:cNvPr>
          <p:cNvPicPr>
            <a:picLocks noChangeAspect="1"/>
          </p:cNvPicPr>
          <p:nvPr/>
        </p:nvPicPr>
        <p:blipFill>
          <a:blip r:embed="rId2"/>
          <a:stretch>
            <a:fillRect/>
          </a:stretch>
        </p:blipFill>
        <p:spPr>
          <a:xfrm>
            <a:off x="2582328" y="710468"/>
            <a:ext cx="6524716" cy="4361663"/>
          </a:xfrm>
          <a:prstGeom prst="rect">
            <a:avLst/>
          </a:prstGeom>
        </p:spPr>
      </p:pic>
      <p:grpSp>
        <p:nvGrpSpPr>
          <p:cNvPr id="25" name="Group 24">
            <a:extLst>
              <a:ext uri="{FF2B5EF4-FFF2-40B4-BE49-F238E27FC236}">
                <a16:creationId xmlns:a16="http://schemas.microsoft.com/office/drawing/2014/main" id="{87B29832-C165-380A-8BC2-A0969E3605FB}"/>
              </a:ext>
            </a:extLst>
          </p:cNvPr>
          <p:cNvGrpSpPr/>
          <p:nvPr/>
        </p:nvGrpSpPr>
        <p:grpSpPr>
          <a:xfrm>
            <a:off x="4744090" y="5072131"/>
            <a:ext cx="2529650" cy="1305984"/>
            <a:chOff x="734" y="2745971"/>
            <a:chExt cx="2865568" cy="1719340"/>
          </a:xfrm>
        </p:grpSpPr>
        <p:sp>
          <p:nvSpPr>
            <p:cNvPr id="27" name="Rectangle 26">
              <a:extLst>
                <a:ext uri="{FF2B5EF4-FFF2-40B4-BE49-F238E27FC236}">
                  <a16:creationId xmlns:a16="http://schemas.microsoft.com/office/drawing/2014/main" id="{5EF248C8-BD6F-BD6D-0BA9-ABB8CDC91D94}"/>
                </a:ext>
              </a:extLst>
            </p:cNvPr>
            <p:cNvSpPr/>
            <p:nvPr/>
          </p:nvSpPr>
          <p:spPr>
            <a:xfrm>
              <a:off x="734" y="2745971"/>
              <a:ext cx="2865568" cy="1719340"/>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29" name="TextBox 28">
              <a:extLst>
                <a:ext uri="{FF2B5EF4-FFF2-40B4-BE49-F238E27FC236}">
                  <a16:creationId xmlns:a16="http://schemas.microsoft.com/office/drawing/2014/main" id="{02463BE6-7DBF-D629-FD1C-A953AA859820}"/>
                </a:ext>
              </a:extLst>
            </p:cNvPr>
            <p:cNvSpPr txBox="1"/>
            <p:nvPr/>
          </p:nvSpPr>
          <p:spPr>
            <a:xfrm>
              <a:off x="734" y="2745971"/>
              <a:ext cx="2865568" cy="16628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1600" kern="1200" dirty="0"/>
                <a:t>Vaal SEZ -  Targeting green energy, </a:t>
              </a:r>
              <a:r>
                <a:rPr lang="en-ZA" sz="1600" kern="1200" dirty="0" err="1"/>
                <a:t>Agro</a:t>
              </a:r>
              <a:r>
                <a:rPr lang="en-ZA" sz="1600" kern="1200" dirty="0"/>
                <a:t> processing, logistics and cannabis </a:t>
              </a:r>
              <a:endParaRPr lang="en-US" sz="1600" kern="1200" dirty="0"/>
            </a:p>
          </p:txBody>
        </p:sp>
      </p:grpSp>
      <p:grpSp>
        <p:nvGrpSpPr>
          <p:cNvPr id="30" name="Group 29">
            <a:extLst>
              <a:ext uri="{FF2B5EF4-FFF2-40B4-BE49-F238E27FC236}">
                <a16:creationId xmlns:a16="http://schemas.microsoft.com/office/drawing/2014/main" id="{94A179EC-BFEB-E61B-73CA-3BCD81C41AA5}"/>
              </a:ext>
            </a:extLst>
          </p:cNvPr>
          <p:cNvGrpSpPr/>
          <p:nvPr/>
        </p:nvGrpSpPr>
        <p:grpSpPr>
          <a:xfrm>
            <a:off x="280462" y="3428999"/>
            <a:ext cx="2291415" cy="1328057"/>
            <a:chOff x="1576797" y="2745971"/>
            <a:chExt cx="2865568" cy="1719340"/>
          </a:xfrm>
        </p:grpSpPr>
        <p:sp>
          <p:nvSpPr>
            <p:cNvPr id="31" name="Rectangle 30">
              <a:extLst>
                <a:ext uri="{FF2B5EF4-FFF2-40B4-BE49-F238E27FC236}">
                  <a16:creationId xmlns:a16="http://schemas.microsoft.com/office/drawing/2014/main" id="{F04CF76B-CC98-A50A-90AC-B1EDA1C36DAA}"/>
                </a:ext>
              </a:extLst>
            </p:cNvPr>
            <p:cNvSpPr/>
            <p:nvPr/>
          </p:nvSpPr>
          <p:spPr>
            <a:xfrm>
              <a:off x="1576797" y="2745971"/>
              <a:ext cx="2865568" cy="1719340"/>
            </a:xfrm>
            <a:prstGeom prst="rect">
              <a:avLst/>
            </a:prstGeom>
            <a:solidFill>
              <a:srgbClr val="92D05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32" name="TextBox 31">
              <a:extLst>
                <a:ext uri="{FF2B5EF4-FFF2-40B4-BE49-F238E27FC236}">
                  <a16:creationId xmlns:a16="http://schemas.microsoft.com/office/drawing/2014/main" id="{F657C26C-C237-D9D2-798C-E34CC7D725CC}"/>
                </a:ext>
              </a:extLst>
            </p:cNvPr>
            <p:cNvSpPr txBox="1"/>
            <p:nvPr/>
          </p:nvSpPr>
          <p:spPr>
            <a:xfrm>
              <a:off x="1576797" y="2745971"/>
              <a:ext cx="2865568" cy="1719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1600" kern="1200" dirty="0"/>
                <a:t>West Rand SEZ – </a:t>
              </a:r>
            </a:p>
            <a:p>
              <a:pPr marL="0" lvl="0" indent="0" algn="ctr" defTabSz="889000">
                <a:lnSpc>
                  <a:spcPct val="90000"/>
                </a:lnSpc>
                <a:spcBef>
                  <a:spcPct val="0"/>
                </a:spcBef>
                <a:spcAft>
                  <a:spcPct val="35000"/>
                </a:spcAft>
                <a:buNone/>
              </a:pPr>
              <a:r>
                <a:rPr lang="en-ZA" sz="1600" kern="1200" dirty="0"/>
                <a:t>SEZ designation </a:t>
              </a:r>
              <a:r>
                <a:rPr lang="en-ZA" sz="1600" dirty="0"/>
                <a:t>in progress</a:t>
              </a:r>
              <a:r>
                <a:rPr lang="en-ZA" sz="1600" kern="1200" dirty="0"/>
                <a:t>. </a:t>
              </a:r>
              <a:r>
                <a:rPr lang="en-ZA" sz="1600" kern="1200" dirty="0" err="1"/>
                <a:t>Agro</a:t>
              </a:r>
              <a:r>
                <a:rPr lang="en-ZA" sz="1600" kern="1200" dirty="0"/>
                <a:t>-processing and Green Energy </a:t>
              </a:r>
              <a:endParaRPr lang="en-US" sz="1600" kern="1200" dirty="0"/>
            </a:p>
          </p:txBody>
        </p:sp>
      </p:grpSp>
      <p:grpSp>
        <p:nvGrpSpPr>
          <p:cNvPr id="33" name="Group 32">
            <a:extLst>
              <a:ext uri="{FF2B5EF4-FFF2-40B4-BE49-F238E27FC236}">
                <a16:creationId xmlns:a16="http://schemas.microsoft.com/office/drawing/2014/main" id="{37103B14-DFC9-838B-C41B-FD886B0C72D0}"/>
              </a:ext>
            </a:extLst>
          </p:cNvPr>
          <p:cNvGrpSpPr/>
          <p:nvPr/>
        </p:nvGrpSpPr>
        <p:grpSpPr>
          <a:xfrm>
            <a:off x="9107044" y="2703567"/>
            <a:ext cx="2758023" cy="1716033"/>
            <a:chOff x="1008092" y="2802841"/>
            <a:chExt cx="4009650" cy="2592287"/>
          </a:xfrm>
        </p:grpSpPr>
        <p:sp>
          <p:nvSpPr>
            <p:cNvPr id="34" name="Rectangle 33">
              <a:extLst>
                <a:ext uri="{FF2B5EF4-FFF2-40B4-BE49-F238E27FC236}">
                  <a16:creationId xmlns:a16="http://schemas.microsoft.com/office/drawing/2014/main" id="{8F1EEC5C-FC5F-C5A4-B51D-E7E4139D9EEA}"/>
                </a:ext>
              </a:extLst>
            </p:cNvPr>
            <p:cNvSpPr/>
            <p:nvPr/>
          </p:nvSpPr>
          <p:spPr>
            <a:xfrm>
              <a:off x="1008092" y="2802841"/>
              <a:ext cx="4002978" cy="2401787"/>
            </a:xfrm>
            <a:prstGeom prst="rect">
              <a:avLst/>
            </a:prstGeom>
            <a:solidFill>
              <a:schemeClr val="accent6"/>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35" name="TextBox 34">
              <a:extLst>
                <a:ext uri="{FF2B5EF4-FFF2-40B4-BE49-F238E27FC236}">
                  <a16:creationId xmlns:a16="http://schemas.microsoft.com/office/drawing/2014/main" id="{C62722D6-D91E-D1F4-227D-588FE59E89EE}"/>
                </a:ext>
              </a:extLst>
            </p:cNvPr>
            <p:cNvSpPr txBox="1"/>
            <p:nvPr/>
          </p:nvSpPr>
          <p:spPr>
            <a:xfrm>
              <a:off x="1014764" y="2993341"/>
              <a:ext cx="4002978" cy="2401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1600" kern="1200" dirty="0"/>
                <a:t>ORT SEZ – Targeting Logistics and high value low mass manufacturing. Attracting medical devices companies into precinct 2</a:t>
              </a:r>
              <a:endParaRPr lang="en-US" sz="1600" kern="1200" dirty="0"/>
            </a:p>
          </p:txBody>
        </p:sp>
      </p:grpSp>
      <p:grpSp>
        <p:nvGrpSpPr>
          <p:cNvPr id="36" name="Group 35">
            <a:extLst>
              <a:ext uri="{FF2B5EF4-FFF2-40B4-BE49-F238E27FC236}">
                <a16:creationId xmlns:a16="http://schemas.microsoft.com/office/drawing/2014/main" id="{1901F85C-8C57-3606-CF61-27D740EE1709}"/>
              </a:ext>
            </a:extLst>
          </p:cNvPr>
          <p:cNvGrpSpPr/>
          <p:nvPr/>
        </p:nvGrpSpPr>
        <p:grpSpPr>
          <a:xfrm>
            <a:off x="9111130" y="819738"/>
            <a:ext cx="2765184" cy="1618662"/>
            <a:chOff x="2005791" y="-6344"/>
            <a:chExt cx="4013371" cy="2408131"/>
          </a:xfrm>
        </p:grpSpPr>
        <p:sp>
          <p:nvSpPr>
            <p:cNvPr id="37" name="Rectangle 36">
              <a:extLst>
                <a:ext uri="{FF2B5EF4-FFF2-40B4-BE49-F238E27FC236}">
                  <a16:creationId xmlns:a16="http://schemas.microsoft.com/office/drawing/2014/main" id="{C2EB0FD6-79D2-4AC6-1A3D-2704F2F5CDD1}"/>
                </a:ext>
              </a:extLst>
            </p:cNvPr>
            <p:cNvSpPr/>
            <p:nvPr/>
          </p:nvSpPr>
          <p:spPr>
            <a:xfrm>
              <a:off x="2016184" y="0"/>
              <a:ext cx="4002978" cy="2401787"/>
            </a:xfrm>
            <a:prstGeom prst="rect">
              <a:avLst/>
            </a:prstGeom>
            <a:solidFill>
              <a:srgbClr val="C0504D"/>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38" name="TextBox 37">
              <a:extLst>
                <a:ext uri="{FF2B5EF4-FFF2-40B4-BE49-F238E27FC236}">
                  <a16:creationId xmlns:a16="http://schemas.microsoft.com/office/drawing/2014/main" id="{FEB1AF07-A3BC-742F-1A83-5CE7B7B30844}"/>
                </a:ext>
              </a:extLst>
            </p:cNvPr>
            <p:cNvSpPr txBox="1"/>
            <p:nvPr/>
          </p:nvSpPr>
          <p:spPr>
            <a:xfrm>
              <a:off x="2005791" y="-6344"/>
              <a:ext cx="4002978" cy="2401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1600" kern="1200" dirty="0"/>
                <a:t>Northern SEZ (TASEZ) – Targeting Automotive Sector . Anchor Tenant – Ford</a:t>
              </a:r>
              <a:endParaRPr lang="en-US" sz="1600" kern="1200" dirty="0"/>
            </a:p>
          </p:txBody>
        </p:sp>
      </p:grpSp>
    </p:spTree>
    <p:extLst>
      <p:ext uri="{BB962C8B-B14F-4D97-AF65-F5344CB8AC3E}">
        <p14:creationId xmlns:p14="http://schemas.microsoft.com/office/powerpoint/2010/main" val="321151647"/>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37A5CCFBC5524AACB41DFA3D8A42E6" ma:contentTypeVersion="13" ma:contentTypeDescription="Create a new document." ma:contentTypeScope="" ma:versionID="906fc5ce60c605a12685623fac6c4f70">
  <xsd:schema xmlns:xsd="http://www.w3.org/2001/XMLSchema" xmlns:xs="http://www.w3.org/2001/XMLSchema" xmlns:p="http://schemas.microsoft.com/office/2006/metadata/properties" xmlns:ns3="439f42e0-347c-434c-9795-e54a4b69df23" xmlns:ns4="dc76b82e-7fdf-43de-9b44-da61e7f7e48c" targetNamespace="http://schemas.microsoft.com/office/2006/metadata/properties" ma:root="true" ma:fieldsID="ed49951ace203fa3deb01fde18f42cae" ns3:_="" ns4:_="">
    <xsd:import namespace="439f42e0-347c-434c-9795-e54a4b69df23"/>
    <xsd:import namespace="dc76b82e-7fdf-43de-9b44-da61e7f7e48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_activity"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9f42e0-347c-434c-9795-e54a4b69df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_activity" ma:index="16" nillable="true" ma:displayName="_activity" ma:hidden="true" ma:internalName="_activity">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76b82e-7fdf-43de-9b44-da61e7f7e4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39f42e0-347c-434c-9795-e54a4b69df23" xsi:nil="true"/>
  </documentManagement>
</p:properties>
</file>

<file path=customXml/itemProps1.xml><?xml version="1.0" encoding="utf-8"?>
<ds:datastoreItem xmlns:ds="http://schemas.openxmlformats.org/officeDocument/2006/customXml" ds:itemID="{0ADFDBE8-C9DC-44CE-B872-E7B29328DB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9f42e0-347c-434c-9795-e54a4b69df23"/>
    <ds:schemaRef ds:uri="dc76b82e-7fdf-43de-9b44-da61e7f7e4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4DD73F-8D7A-4CDE-8117-5D18445BBA4F}">
  <ds:schemaRefs>
    <ds:schemaRef ds:uri="http://schemas.microsoft.com/sharepoint/v3/contenttype/forms"/>
  </ds:schemaRefs>
</ds:datastoreItem>
</file>

<file path=customXml/itemProps3.xml><?xml version="1.0" encoding="utf-8"?>
<ds:datastoreItem xmlns:ds="http://schemas.openxmlformats.org/officeDocument/2006/customXml" ds:itemID="{7BA493AE-A79F-4DE1-B5AC-E67AC6BB7C3B}">
  <ds:schemaRefs>
    <ds:schemaRef ds:uri="http://purl.org/dc/elements/1.1/"/>
    <ds:schemaRef ds:uri="439f42e0-347c-434c-9795-e54a4b69df23"/>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 ds:uri="http://schemas.microsoft.com/office/infopath/2007/PartnerControls"/>
    <ds:schemaRef ds:uri="dc76b82e-7fdf-43de-9b44-da61e7f7e48c"/>
  </ds:schemaRefs>
</ds:datastoreItem>
</file>

<file path=docProps/app.xml><?xml version="1.0" encoding="utf-8"?>
<Properties xmlns="http://schemas.openxmlformats.org/officeDocument/2006/extended-properties" xmlns:vt="http://schemas.openxmlformats.org/officeDocument/2006/docPropsVTypes">
  <TotalTime>6585</TotalTime>
  <Words>916</Words>
  <Application>Microsoft Office PowerPoint</Application>
  <PresentationFormat>Widescreen</PresentationFormat>
  <Paragraphs>125</Paragraphs>
  <Slides>12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Aptos</vt:lpstr>
      <vt:lpstr>Arial</vt:lpstr>
      <vt:lpstr>Arial Narrow</vt:lpstr>
      <vt:lpstr>Avenir Black</vt:lpstr>
      <vt:lpstr>Avenir Book</vt:lpstr>
      <vt:lpstr>Calibri</vt:lpstr>
      <vt:lpstr>Corbel</vt:lpstr>
      <vt:lpstr>Helvetica Light</vt:lpstr>
      <vt:lpstr>Lato Light</vt:lpstr>
      <vt:lpstr>League Spartan</vt:lpstr>
      <vt:lpstr>Symbol</vt:lpstr>
      <vt:lpstr>Times New Roman</vt:lpstr>
      <vt:lpstr>Office Theme 2013 - 2022</vt:lpstr>
      <vt:lpstr>GAUTENG GROWTH AND DEVELOPMENT AGENCY</vt:lpstr>
      <vt:lpstr>PowerPoint Presentation</vt:lpstr>
      <vt:lpstr>PowerPoint Presentation</vt:lpstr>
      <vt:lpstr>PowerPoint Presentation</vt:lpstr>
      <vt:lpstr>TRADE, INVESTMENT AND REGULATORY ENABLEMENT </vt:lpstr>
      <vt:lpstr>WHAT WE DO </vt:lpstr>
      <vt:lpstr>How do we do it</vt:lpstr>
      <vt:lpstr>FIVE DEVELOPMENT CORRIDORS OF GAUTENG: SECTORS</vt:lpstr>
      <vt:lpstr>FIVE DEVELOPMENT CORRIDORS OF GAUTENG &amp; SEZ’s</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Clinton Powys</dc:creator>
  <cp:lastModifiedBy>Amukelani Kubayi</cp:lastModifiedBy>
  <cp:revision>25</cp:revision>
  <dcterms:created xsi:type="dcterms:W3CDTF">2023-02-10T11:20:20Z</dcterms:created>
  <dcterms:modified xsi:type="dcterms:W3CDTF">2025-11-25T10:09:01Z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0x0101008937A5CCFBC5524AACB41DFA3D8A42E6</vt:lpwstr>
  </property>
</Properties>
</file>